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64" r:id="rId4"/>
    <p:sldId id="265" r:id="rId5"/>
    <p:sldId id="266" r:id="rId6"/>
    <p:sldId id="259" r:id="rId7"/>
    <p:sldId id="260" r:id="rId8"/>
    <p:sldId id="261" r:id="rId9"/>
    <p:sldId id="262" r:id="rId10"/>
    <p:sldId id="268" r:id="rId11"/>
    <p:sldId id="271" r:id="rId12"/>
    <p:sldId id="269" r:id="rId13"/>
    <p:sldId id="280" r:id="rId14"/>
    <p:sldId id="270" r:id="rId15"/>
    <p:sldId id="281" r:id="rId16"/>
    <p:sldId id="275" r:id="rId17"/>
    <p:sldId id="272" r:id="rId18"/>
    <p:sldId id="273" r:id="rId19"/>
    <p:sldId id="304" r:id="rId20"/>
    <p:sldId id="287" r:id="rId21"/>
    <p:sldId id="306" r:id="rId22"/>
    <p:sldId id="288" r:id="rId23"/>
    <p:sldId id="289" r:id="rId24"/>
    <p:sldId id="307" r:id="rId25"/>
    <p:sldId id="313" r:id="rId26"/>
    <p:sldId id="290" r:id="rId27"/>
    <p:sldId id="291" r:id="rId28"/>
    <p:sldId id="309" r:id="rId29"/>
    <p:sldId id="303" r:id="rId30"/>
    <p:sldId id="263" r:id="rId31"/>
    <p:sldId id="292" r:id="rId32"/>
    <p:sldId id="295" r:id="rId33"/>
    <p:sldId id="311" r:id="rId34"/>
    <p:sldId id="312" r:id="rId35"/>
    <p:sldId id="282" r:id="rId36"/>
    <p:sldId id="296" r:id="rId37"/>
    <p:sldId id="305" r:id="rId38"/>
    <p:sldId id="315"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33" d="100"/>
          <a:sy n="33" d="100"/>
        </p:scale>
        <p:origin x="-3036"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126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6826B5-83E5-4C85-A663-62B21132F536}" type="doc">
      <dgm:prSet loTypeId="urn:microsoft.com/office/officeart/2005/8/layout/cycle2" loCatId="cycle" qsTypeId="urn:microsoft.com/office/officeart/2005/8/quickstyle/simple1" qsCatId="simple" csTypeId="urn:microsoft.com/office/officeart/2005/8/colors/colorful1" csCatId="colorful" phldr="1"/>
      <dgm:spPr/>
      <dgm:t>
        <a:bodyPr/>
        <a:lstStyle/>
        <a:p>
          <a:endParaRPr lang="en-US"/>
        </a:p>
      </dgm:t>
    </dgm:pt>
    <dgm:pt modelId="{9C1B58B6-9056-49EB-A1D7-CA7C30BB4000}">
      <dgm:prSet phldrT="[Text]"/>
      <dgm:spPr/>
      <dgm:t>
        <a:bodyPr/>
        <a:lstStyle/>
        <a:p>
          <a:r>
            <a:rPr lang="en-GB" dirty="0" smtClean="0"/>
            <a:t>Access to voters</a:t>
          </a:r>
          <a:endParaRPr lang="en-US" dirty="0"/>
        </a:p>
      </dgm:t>
    </dgm:pt>
    <dgm:pt modelId="{EE820E6C-67F3-4DEB-ACD2-DA87C4C51B5E}" type="parTrans" cxnId="{604FA961-15AF-4AA6-A2C0-5A198551B1D7}">
      <dgm:prSet/>
      <dgm:spPr/>
      <dgm:t>
        <a:bodyPr/>
        <a:lstStyle/>
        <a:p>
          <a:endParaRPr lang="en-US"/>
        </a:p>
      </dgm:t>
    </dgm:pt>
    <dgm:pt modelId="{B07132FD-043F-4FB5-8D54-61BC79976FF8}" type="sibTrans" cxnId="{604FA961-15AF-4AA6-A2C0-5A198551B1D7}">
      <dgm:prSet/>
      <dgm:spPr/>
      <dgm:t>
        <a:bodyPr/>
        <a:lstStyle/>
        <a:p>
          <a:endParaRPr lang="en-US"/>
        </a:p>
      </dgm:t>
    </dgm:pt>
    <dgm:pt modelId="{D16D363F-47A5-4273-81D8-3B6186CC012B}">
      <dgm:prSet phldrT="[Text]"/>
      <dgm:spPr/>
      <dgm:t>
        <a:bodyPr/>
        <a:lstStyle/>
        <a:p>
          <a:r>
            <a:rPr lang="en-GB" dirty="0" smtClean="0"/>
            <a:t>Financially stable platform</a:t>
          </a:r>
          <a:endParaRPr lang="en-US" dirty="0"/>
        </a:p>
      </dgm:t>
    </dgm:pt>
    <dgm:pt modelId="{E5D7182A-8703-4D57-BB14-41091BF492AD}" type="parTrans" cxnId="{B5CBB38C-4DE5-4409-869D-143BDB547B60}">
      <dgm:prSet/>
      <dgm:spPr/>
      <dgm:t>
        <a:bodyPr/>
        <a:lstStyle/>
        <a:p>
          <a:endParaRPr lang="en-US"/>
        </a:p>
      </dgm:t>
    </dgm:pt>
    <dgm:pt modelId="{4EF99196-64D7-4690-9DAA-80E7BDD691CE}" type="sibTrans" cxnId="{B5CBB38C-4DE5-4409-869D-143BDB547B60}">
      <dgm:prSet/>
      <dgm:spPr/>
      <dgm:t>
        <a:bodyPr/>
        <a:lstStyle/>
        <a:p>
          <a:endParaRPr lang="en-US"/>
        </a:p>
      </dgm:t>
    </dgm:pt>
    <dgm:pt modelId="{C90FEDA8-20B1-4B27-9FD5-0B7DA7416BEC}">
      <dgm:prSet phldrT="[Text]"/>
      <dgm:spPr/>
      <dgm:t>
        <a:bodyPr/>
        <a:lstStyle/>
        <a:p>
          <a:r>
            <a:rPr lang="en-GB" dirty="0" smtClean="0"/>
            <a:t>Help with links to trade partners</a:t>
          </a:r>
          <a:endParaRPr lang="en-US" dirty="0"/>
        </a:p>
      </dgm:t>
    </dgm:pt>
    <dgm:pt modelId="{3644DC7F-76E8-4B18-9FD8-B4CAA2C3CE58}" type="parTrans" cxnId="{27F57648-BDA6-4077-9CA4-F189987D9F85}">
      <dgm:prSet/>
      <dgm:spPr/>
      <dgm:t>
        <a:bodyPr/>
        <a:lstStyle/>
        <a:p>
          <a:endParaRPr lang="en-US"/>
        </a:p>
      </dgm:t>
    </dgm:pt>
    <dgm:pt modelId="{D8F848D9-852D-4E0B-A3C5-993148CE6488}" type="sibTrans" cxnId="{27F57648-BDA6-4077-9CA4-F189987D9F85}">
      <dgm:prSet/>
      <dgm:spPr/>
      <dgm:t>
        <a:bodyPr/>
        <a:lstStyle/>
        <a:p>
          <a:endParaRPr lang="en-US"/>
        </a:p>
      </dgm:t>
    </dgm:pt>
    <dgm:pt modelId="{04429F41-D81D-4C4D-AB38-6B5E190A231F}">
      <dgm:prSet phldrT="[Text]"/>
      <dgm:spPr/>
      <dgm:t>
        <a:bodyPr/>
        <a:lstStyle/>
        <a:p>
          <a:r>
            <a:rPr lang="en-GB" dirty="0" smtClean="0"/>
            <a:t>Promotes sciences, universities and innovation</a:t>
          </a:r>
          <a:endParaRPr lang="en-US" dirty="0"/>
        </a:p>
      </dgm:t>
    </dgm:pt>
    <dgm:pt modelId="{208CADA3-908D-49BA-8AB2-5D33C0A8CBCC}" type="parTrans" cxnId="{C63311E4-00F4-4553-BE34-AB496A29DE87}">
      <dgm:prSet/>
      <dgm:spPr/>
      <dgm:t>
        <a:bodyPr/>
        <a:lstStyle/>
        <a:p>
          <a:endParaRPr lang="en-US"/>
        </a:p>
      </dgm:t>
    </dgm:pt>
    <dgm:pt modelId="{B410EA82-8CFA-41C4-9A2C-E53A0C60209A}" type="sibTrans" cxnId="{C63311E4-00F4-4553-BE34-AB496A29DE87}">
      <dgm:prSet/>
      <dgm:spPr/>
      <dgm:t>
        <a:bodyPr/>
        <a:lstStyle/>
        <a:p>
          <a:endParaRPr lang="en-US"/>
        </a:p>
      </dgm:t>
    </dgm:pt>
    <dgm:pt modelId="{BF566BF5-19D2-4F1D-B7A5-1D30405787D4}">
      <dgm:prSet phldrT="[Text]"/>
      <dgm:spPr/>
      <dgm:t>
        <a:bodyPr/>
        <a:lstStyle/>
        <a:p>
          <a:r>
            <a:rPr lang="en-GB" dirty="0" smtClean="0"/>
            <a:t>Raises “gross national happiness”</a:t>
          </a:r>
          <a:endParaRPr lang="en-US" dirty="0"/>
        </a:p>
      </dgm:t>
    </dgm:pt>
    <dgm:pt modelId="{F33EBBBB-C75E-4F0B-95C2-D6F9714FCD56}" type="parTrans" cxnId="{86E82DE9-9F2D-4AB7-B336-D1601A62A186}">
      <dgm:prSet/>
      <dgm:spPr/>
      <dgm:t>
        <a:bodyPr/>
        <a:lstStyle/>
        <a:p>
          <a:endParaRPr lang="en-US"/>
        </a:p>
      </dgm:t>
    </dgm:pt>
    <dgm:pt modelId="{E6048941-E588-4A7F-9223-65CF40940AA5}" type="sibTrans" cxnId="{86E82DE9-9F2D-4AB7-B336-D1601A62A186}">
      <dgm:prSet/>
      <dgm:spPr/>
      <dgm:t>
        <a:bodyPr/>
        <a:lstStyle/>
        <a:p>
          <a:endParaRPr lang="en-US"/>
        </a:p>
      </dgm:t>
    </dgm:pt>
    <dgm:pt modelId="{3AD0DF50-9680-4F2B-BBF3-0B9E78274689}">
      <dgm:prSet/>
      <dgm:spPr/>
      <dgm:t>
        <a:bodyPr/>
        <a:lstStyle/>
        <a:p>
          <a:r>
            <a:rPr lang="en-GB" b="1" dirty="0" smtClean="0"/>
            <a:t>A type of organisation especially  open to imaginative change</a:t>
          </a:r>
          <a:endParaRPr lang="en-US" b="1" dirty="0"/>
        </a:p>
      </dgm:t>
    </dgm:pt>
    <dgm:pt modelId="{0B498E08-6C1B-450D-BF67-FAB7979F3A4A}" type="parTrans" cxnId="{10CF4EBB-7B3E-435D-874F-C6D7EAA62FF5}">
      <dgm:prSet/>
      <dgm:spPr/>
      <dgm:t>
        <a:bodyPr/>
        <a:lstStyle/>
        <a:p>
          <a:endParaRPr lang="en-US"/>
        </a:p>
      </dgm:t>
    </dgm:pt>
    <dgm:pt modelId="{F5819827-2202-4F8B-9668-1399515D09C6}" type="sibTrans" cxnId="{10CF4EBB-7B3E-435D-874F-C6D7EAA62FF5}">
      <dgm:prSet/>
      <dgm:spPr/>
      <dgm:t>
        <a:bodyPr/>
        <a:lstStyle/>
        <a:p>
          <a:endParaRPr lang="en-US"/>
        </a:p>
      </dgm:t>
    </dgm:pt>
    <dgm:pt modelId="{0F84C657-74B8-441B-BDB5-719502DF6C78}" type="pres">
      <dgm:prSet presAssocID="{316826B5-83E5-4C85-A663-62B21132F536}" presName="cycle" presStyleCnt="0">
        <dgm:presLayoutVars>
          <dgm:dir/>
          <dgm:resizeHandles val="exact"/>
        </dgm:presLayoutVars>
      </dgm:prSet>
      <dgm:spPr/>
      <dgm:t>
        <a:bodyPr/>
        <a:lstStyle/>
        <a:p>
          <a:endParaRPr lang="en-US"/>
        </a:p>
      </dgm:t>
    </dgm:pt>
    <dgm:pt modelId="{672D4ECF-A78E-4B76-9D04-F13E73DC97B8}" type="pres">
      <dgm:prSet presAssocID="{9C1B58B6-9056-49EB-A1D7-CA7C30BB4000}" presName="node" presStyleLbl="node1" presStyleIdx="0" presStyleCnt="6">
        <dgm:presLayoutVars>
          <dgm:bulletEnabled val="1"/>
        </dgm:presLayoutVars>
      </dgm:prSet>
      <dgm:spPr/>
      <dgm:t>
        <a:bodyPr/>
        <a:lstStyle/>
        <a:p>
          <a:endParaRPr lang="en-US"/>
        </a:p>
      </dgm:t>
    </dgm:pt>
    <dgm:pt modelId="{6732BEA0-5896-4B36-8F46-4ACECA0F23E9}" type="pres">
      <dgm:prSet presAssocID="{B07132FD-043F-4FB5-8D54-61BC79976FF8}" presName="sibTrans" presStyleLbl="sibTrans2D1" presStyleIdx="0" presStyleCnt="6"/>
      <dgm:spPr/>
      <dgm:t>
        <a:bodyPr/>
        <a:lstStyle/>
        <a:p>
          <a:endParaRPr lang="en-US"/>
        </a:p>
      </dgm:t>
    </dgm:pt>
    <dgm:pt modelId="{04F09B63-5E6E-40EB-86F4-F80FB84682EF}" type="pres">
      <dgm:prSet presAssocID="{B07132FD-043F-4FB5-8D54-61BC79976FF8}" presName="connectorText" presStyleLbl="sibTrans2D1" presStyleIdx="0" presStyleCnt="6"/>
      <dgm:spPr/>
      <dgm:t>
        <a:bodyPr/>
        <a:lstStyle/>
        <a:p>
          <a:endParaRPr lang="en-US"/>
        </a:p>
      </dgm:t>
    </dgm:pt>
    <dgm:pt modelId="{12D1DA4E-670A-4261-9EE1-D40B53C82636}" type="pres">
      <dgm:prSet presAssocID="{D16D363F-47A5-4273-81D8-3B6186CC012B}" presName="node" presStyleLbl="node1" presStyleIdx="1" presStyleCnt="6">
        <dgm:presLayoutVars>
          <dgm:bulletEnabled val="1"/>
        </dgm:presLayoutVars>
      </dgm:prSet>
      <dgm:spPr/>
      <dgm:t>
        <a:bodyPr/>
        <a:lstStyle/>
        <a:p>
          <a:endParaRPr lang="en-US"/>
        </a:p>
      </dgm:t>
    </dgm:pt>
    <dgm:pt modelId="{5AB49669-39F7-41D3-82FA-FBBD53F2B6D3}" type="pres">
      <dgm:prSet presAssocID="{4EF99196-64D7-4690-9DAA-80E7BDD691CE}" presName="sibTrans" presStyleLbl="sibTrans2D1" presStyleIdx="1" presStyleCnt="6"/>
      <dgm:spPr/>
      <dgm:t>
        <a:bodyPr/>
        <a:lstStyle/>
        <a:p>
          <a:endParaRPr lang="en-US"/>
        </a:p>
      </dgm:t>
    </dgm:pt>
    <dgm:pt modelId="{F454048E-82D3-4570-A829-887D0D362826}" type="pres">
      <dgm:prSet presAssocID="{4EF99196-64D7-4690-9DAA-80E7BDD691CE}" presName="connectorText" presStyleLbl="sibTrans2D1" presStyleIdx="1" presStyleCnt="6"/>
      <dgm:spPr/>
      <dgm:t>
        <a:bodyPr/>
        <a:lstStyle/>
        <a:p>
          <a:endParaRPr lang="en-US"/>
        </a:p>
      </dgm:t>
    </dgm:pt>
    <dgm:pt modelId="{93382390-2B6A-47B0-813E-3F779F9BAB15}" type="pres">
      <dgm:prSet presAssocID="{C90FEDA8-20B1-4B27-9FD5-0B7DA7416BEC}" presName="node" presStyleLbl="node1" presStyleIdx="2" presStyleCnt="6">
        <dgm:presLayoutVars>
          <dgm:bulletEnabled val="1"/>
        </dgm:presLayoutVars>
      </dgm:prSet>
      <dgm:spPr/>
      <dgm:t>
        <a:bodyPr/>
        <a:lstStyle/>
        <a:p>
          <a:endParaRPr lang="en-US"/>
        </a:p>
      </dgm:t>
    </dgm:pt>
    <dgm:pt modelId="{7C2FDE8F-EA9B-400F-925F-8F99CA2A46AE}" type="pres">
      <dgm:prSet presAssocID="{D8F848D9-852D-4E0B-A3C5-993148CE6488}" presName="sibTrans" presStyleLbl="sibTrans2D1" presStyleIdx="2" presStyleCnt="6"/>
      <dgm:spPr/>
      <dgm:t>
        <a:bodyPr/>
        <a:lstStyle/>
        <a:p>
          <a:endParaRPr lang="en-US"/>
        </a:p>
      </dgm:t>
    </dgm:pt>
    <dgm:pt modelId="{22A786D9-2516-44B5-ACC0-03CB0AAC7798}" type="pres">
      <dgm:prSet presAssocID="{D8F848D9-852D-4E0B-A3C5-993148CE6488}" presName="connectorText" presStyleLbl="sibTrans2D1" presStyleIdx="2" presStyleCnt="6"/>
      <dgm:spPr/>
      <dgm:t>
        <a:bodyPr/>
        <a:lstStyle/>
        <a:p>
          <a:endParaRPr lang="en-US"/>
        </a:p>
      </dgm:t>
    </dgm:pt>
    <dgm:pt modelId="{804C61F6-343F-4FFA-A0D4-A379D7B7F37F}" type="pres">
      <dgm:prSet presAssocID="{04429F41-D81D-4C4D-AB38-6B5E190A231F}" presName="node" presStyleLbl="node1" presStyleIdx="3" presStyleCnt="6">
        <dgm:presLayoutVars>
          <dgm:bulletEnabled val="1"/>
        </dgm:presLayoutVars>
      </dgm:prSet>
      <dgm:spPr/>
      <dgm:t>
        <a:bodyPr/>
        <a:lstStyle/>
        <a:p>
          <a:endParaRPr lang="en-US"/>
        </a:p>
      </dgm:t>
    </dgm:pt>
    <dgm:pt modelId="{79EC536D-2C6F-4024-B1F1-B2A24965DA81}" type="pres">
      <dgm:prSet presAssocID="{B410EA82-8CFA-41C4-9A2C-E53A0C60209A}" presName="sibTrans" presStyleLbl="sibTrans2D1" presStyleIdx="3" presStyleCnt="6"/>
      <dgm:spPr/>
      <dgm:t>
        <a:bodyPr/>
        <a:lstStyle/>
        <a:p>
          <a:endParaRPr lang="en-US"/>
        </a:p>
      </dgm:t>
    </dgm:pt>
    <dgm:pt modelId="{5435977C-22FF-485D-B220-990AFA670C3F}" type="pres">
      <dgm:prSet presAssocID="{B410EA82-8CFA-41C4-9A2C-E53A0C60209A}" presName="connectorText" presStyleLbl="sibTrans2D1" presStyleIdx="3" presStyleCnt="6"/>
      <dgm:spPr/>
      <dgm:t>
        <a:bodyPr/>
        <a:lstStyle/>
        <a:p>
          <a:endParaRPr lang="en-US"/>
        </a:p>
      </dgm:t>
    </dgm:pt>
    <dgm:pt modelId="{5702723A-5446-4EEB-8A35-AC64CECD59B6}" type="pres">
      <dgm:prSet presAssocID="{BF566BF5-19D2-4F1D-B7A5-1D30405787D4}" presName="node" presStyleLbl="node1" presStyleIdx="4" presStyleCnt="6">
        <dgm:presLayoutVars>
          <dgm:bulletEnabled val="1"/>
        </dgm:presLayoutVars>
      </dgm:prSet>
      <dgm:spPr/>
      <dgm:t>
        <a:bodyPr/>
        <a:lstStyle/>
        <a:p>
          <a:endParaRPr lang="en-US"/>
        </a:p>
      </dgm:t>
    </dgm:pt>
    <dgm:pt modelId="{B5712EFC-DE2A-4FFF-A172-89DACCBB05B8}" type="pres">
      <dgm:prSet presAssocID="{E6048941-E588-4A7F-9223-65CF40940AA5}" presName="sibTrans" presStyleLbl="sibTrans2D1" presStyleIdx="4" presStyleCnt="6"/>
      <dgm:spPr/>
      <dgm:t>
        <a:bodyPr/>
        <a:lstStyle/>
        <a:p>
          <a:endParaRPr lang="en-US"/>
        </a:p>
      </dgm:t>
    </dgm:pt>
    <dgm:pt modelId="{5D931595-551B-4BC6-95C9-8EC0636605AC}" type="pres">
      <dgm:prSet presAssocID="{E6048941-E588-4A7F-9223-65CF40940AA5}" presName="connectorText" presStyleLbl="sibTrans2D1" presStyleIdx="4" presStyleCnt="6"/>
      <dgm:spPr/>
      <dgm:t>
        <a:bodyPr/>
        <a:lstStyle/>
        <a:p>
          <a:endParaRPr lang="en-US"/>
        </a:p>
      </dgm:t>
    </dgm:pt>
    <dgm:pt modelId="{4403E213-8BB5-4955-BB73-B2756BEE0FE5}" type="pres">
      <dgm:prSet presAssocID="{3AD0DF50-9680-4F2B-BBF3-0B9E78274689}" presName="node" presStyleLbl="node1" presStyleIdx="5" presStyleCnt="6" custScaleX="139872" custScaleY="123407" custRadScaleRad="100990" custRadScaleInc="-5839">
        <dgm:presLayoutVars>
          <dgm:bulletEnabled val="1"/>
        </dgm:presLayoutVars>
      </dgm:prSet>
      <dgm:spPr/>
      <dgm:t>
        <a:bodyPr/>
        <a:lstStyle/>
        <a:p>
          <a:endParaRPr lang="en-US"/>
        </a:p>
      </dgm:t>
    </dgm:pt>
    <dgm:pt modelId="{77444F63-D72E-437A-933A-E7950CB3268D}" type="pres">
      <dgm:prSet presAssocID="{F5819827-2202-4F8B-9668-1399515D09C6}" presName="sibTrans" presStyleLbl="sibTrans2D1" presStyleIdx="5" presStyleCnt="6"/>
      <dgm:spPr/>
      <dgm:t>
        <a:bodyPr/>
        <a:lstStyle/>
        <a:p>
          <a:endParaRPr lang="en-US"/>
        </a:p>
      </dgm:t>
    </dgm:pt>
    <dgm:pt modelId="{C3E8CE96-8682-42D6-B26F-7A8281F42179}" type="pres">
      <dgm:prSet presAssocID="{F5819827-2202-4F8B-9668-1399515D09C6}" presName="connectorText" presStyleLbl="sibTrans2D1" presStyleIdx="5" presStyleCnt="6"/>
      <dgm:spPr/>
      <dgm:t>
        <a:bodyPr/>
        <a:lstStyle/>
        <a:p>
          <a:endParaRPr lang="en-US"/>
        </a:p>
      </dgm:t>
    </dgm:pt>
  </dgm:ptLst>
  <dgm:cxnLst>
    <dgm:cxn modelId="{ACD45EF8-A83D-4B58-B742-0955FD463A7A}" type="presOf" srcId="{4EF99196-64D7-4690-9DAA-80E7BDD691CE}" destId="{5AB49669-39F7-41D3-82FA-FBBD53F2B6D3}" srcOrd="0" destOrd="0" presId="urn:microsoft.com/office/officeart/2005/8/layout/cycle2"/>
    <dgm:cxn modelId="{4F928F66-33F3-4CEF-94F9-AFDACDC5390D}" type="presOf" srcId="{D16D363F-47A5-4273-81D8-3B6186CC012B}" destId="{12D1DA4E-670A-4261-9EE1-D40B53C82636}" srcOrd="0" destOrd="0" presId="urn:microsoft.com/office/officeart/2005/8/layout/cycle2"/>
    <dgm:cxn modelId="{27F57648-BDA6-4077-9CA4-F189987D9F85}" srcId="{316826B5-83E5-4C85-A663-62B21132F536}" destId="{C90FEDA8-20B1-4B27-9FD5-0B7DA7416BEC}" srcOrd="2" destOrd="0" parTransId="{3644DC7F-76E8-4B18-9FD8-B4CAA2C3CE58}" sibTransId="{D8F848D9-852D-4E0B-A3C5-993148CE6488}"/>
    <dgm:cxn modelId="{22C06E78-0212-479E-80A2-FD7AE86AE433}" type="presOf" srcId="{BF566BF5-19D2-4F1D-B7A5-1D30405787D4}" destId="{5702723A-5446-4EEB-8A35-AC64CECD59B6}" srcOrd="0" destOrd="0" presId="urn:microsoft.com/office/officeart/2005/8/layout/cycle2"/>
    <dgm:cxn modelId="{AFDD0402-707A-4B4D-BB76-AFF69D5C4D78}" type="presOf" srcId="{B410EA82-8CFA-41C4-9A2C-E53A0C60209A}" destId="{79EC536D-2C6F-4024-B1F1-B2A24965DA81}" srcOrd="0" destOrd="0" presId="urn:microsoft.com/office/officeart/2005/8/layout/cycle2"/>
    <dgm:cxn modelId="{9B28F0ED-2A19-414A-944E-C62046D44775}" type="presOf" srcId="{B07132FD-043F-4FB5-8D54-61BC79976FF8}" destId="{04F09B63-5E6E-40EB-86F4-F80FB84682EF}" srcOrd="1" destOrd="0" presId="urn:microsoft.com/office/officeart/2005/8/layout/cycle2"/>
    <dgm:cxn modelId="{C63311E4-00F4-4553-BE34-AB496A29DE87}" srcId="{316826B5-83E5-4C85-A663-62B21132F536}" destId="{04429F41-D81D-4C4D-AB38-6B5E190A231F}" srcOrd="3" destOrd="0" parTransId="{208CADA3-908D-49BA-8AB2-5D33C0A8CBCC}" sibTransId="{B410EA82-8CFA-41C4-9A2C-E53A0C60209A}"/>
    <dgm:cxn modelId="{7F875C59-F23F-4C39-9A10-4DF0106455EF}" type="presOf" srcId="{F5819827-2202-4F8B-9668-1399515D09C6}" destId="{77444F63-D72E-437A-933A-E7950CB3268D}" srcOrd="0" destOrd="0" presId="urn:microsoft.com/office/officeart/2005/8/layout/cycle2"/>
    <dgm:cxn modelId="{A92AA576-3835-4E74-AB27-C134BA1E92B5}" type="presOf" srcId="{E6048941-E588-4A7F-9223-65CF40940AA5}" destId="{B5712EFC-DE2A-4FFF-A172-89DACCBB05B8}" srcOrd="0" destOrd="0" presId="urn:microsoft.com/office/officeart/2005/8/layout/cycle2"/>
    <dgm:cxn modelId="{5F2C6232-4605-4A6E-9445-781388E8E39B}" type="presOf" srcId="{C90FEDA8-20B1-4B27-9FD5-0B7DA7416BEC}" destId="{93382390-2B6A-47B0-813E-3F779F9BAB15}" srcOrd="0" destOrd="0" presId="urn:microsoft.com/office/officeart/2005/8/layout/cycle2"/>
    <dgm:cxn modelId="{17772134-67F0-4C1C-8D12-5D7AAB3B4051}" type="presOf" srcId="{B07132FD-043F-4FB5-8D54-61BC79976FF8}" destId="{6732BEA0-5896-4B36-8F46-4ACECA0F23E9}" srcOrd="0" destOrd="0" presId="urn:microsoft.com/office/officeart/2005/8/layout/cycle2"/>
    <dgm:cxn modelId="{E3584328-8141-45C9-B1A1-2B08FD215D81}" type="presOf" srcId="{4EF99196-64D7-4690-9DAA-80E7BDD691CE}" destId="{F454048E-82D3-4570-A829-887D0D362826}" srcOrd="1" destOrd="0" presId="urn:microsoft.com/office/officeart/2005/8/layout/cycle2"/>
    <dgm:cxn modelId="{03410B30-7B52-4A0F-9861-BE2D5F81F83E}" type="presOf" srcId="{E6048941-E588-4A7F-9223-65CF40940AA5}" destId="{5D931595-551B-4BC6-95C9-8EC0636605AC}" srcOrd="1" destOrd="0" presId="urn:microsoft.com/office/officeart/2005/8/layout/cycle2"/>
    <dgm:cxn modelId="{69A3D2C7-E02C-4514-8F0B-91F5C814C851}" type="presOf" srcId="{04429F41-D81D-4C4D-AB38-6B5E190A231F}" destId="{804C61F6-343F-4FFA-A0D4-A379D7B7F37F}" srcOrd="0" destOrd="0" presId="urn:microsoft.com/office/officeart/2005/8/layout/cycle2"/>
    <dgm:cxn modelId="{75D1D014-A4FD-46B5-A839-5BE191BF013E}" type="presOf" srcId="{B410EA82-8CFA-41C4-9A2C-E53A0C60209A}" destId="{5435977C-22FF-485D-B220-990AFA670C3F}" srcOrd="1" destOrd="0" presId="urn:microsoft.com/office/officeart/2005/8/layout/cycle2"/>
    <dgm:cxn modelId="{FFB63560-B5AE-4256-80E7-238AEA88D13A}" type="presOf" srcId="{D8F848D9-852D-4E0B-A3C5-993148CE6488}" destId="{7C2FDE8F-EA9B-400F-925F-8F99CA2A46AE}" srcOrd="0" destOrd="0" presId="urn:microsoft.com/office/officeart/2005/8/layout/cycle2"/>
    <dgm:cxn modelId="{10CF4EBB-7B3E-435D-874F-C6D7EAA62FF5}" srcId="{316826B5-83E5-4C85-A663-62B21132F536}" destId="{3AD0DF50-9680-4F2B-BBF3-0B9E78274689}" srcOrd="5" destOrd="0" parTransId="{0B498E08-6C1B-450D-BF67-FAB7979F3A4A}" sibTransId="{F5819827-2202-4F8B-9668-1399515D09C6}"/>
    <dgm:cxn modelId="{604FA961-15AF-4AA6-A2C0-5A198551B1D7}" srcId="{316826B5-83E5-4C85-A663-62B21132F536}" destId="{9C1B58B6-9056-49EB-A1D7-CA7C30BB4000}" srcOrd="0" destOrd="0" parTransId="{EE820E6C-67F3-4DEB-ACD2-DA87C4C51B5E}" sibTransId="{B07132FD-043F-4FB5-8D54-61BC79976FF8}"/>
    <dgm:cxn modelId="{0624EE69-D0E5-4F76-8178-60E030974C50}" type="presOf" srcId="{F5819827-2202-4F8B-9668-1399515D09C6}" destId="{C3E8CE96-8682-42D6-B26F-7A8281F42179}" srcOrd="1" destOrd="0" presId="urn:microsoft.com/office/officeart/2005/8/layout/cycle2"/>
    <dgm:cxn modelId="{6093CFAF-D38D-4A65-9E7E-482349FE88E7}" type="presOf" srcId="{3AD0DF50-9680-4F2B-BBF3-0B9E78274689}" destId="{4403E213-8BB5-4955-BB73-B2756BEE0FE5}" srcOrd="0" destOrd="0" presId="urn:microsoft.com/office/officeart/2005/8/layout/cycle2"/>
    <dgm:cxn modelId="{86E82DE9-9F2D-4AB7-B336-D1601A62A186}" srcId="{316826B5-83E5-4C85-A663-62B21132F536}" destId="{BF566BF5-19D2-4F1D-B7A5-1D30405787D4}" srcOrd="4" destOrd="0" parTransId="{F33EBBBB-C75E-4F0B-95C2-D6F9714FCD56}" sibTransId="{E6048941-E588-4A7F-9223-65CF40940AA5}"/>
    <dgm:cxn modelId="{B5CBB38C-4DE5-4409-869D-143BDB547B60}" srcId="{316826B5-83E5-4C85-A663-62B21132F536}" destId="{D16D363F-47A5-4273-81D8-3B6186CC012B}" srcOrd="1" destOrd="0" parTransId="{E5D7182A-8703-4D57-BB14-41091BF492AD}" sibTransId="{4EF99196-64D7-4690-9DAA-80E7BDD691CE}"/>
    <dgm:cxn modelId="{6DE82F28-92EB-49CE-A5C2-B9F92F69DDF9}" type="presOf" srcId="{9C1B58B6-9056-49EB-A1D7-CA7C30BB4000}" destId="{672D4ECF-A78E-4B76-9D04-F13E73DC97B8}" srcOrd="0" destOrd="0" presId="urn:microsoft.com/office/officeart/2005/8/layout/cycle2"/>
    <dgm:cxn modelId="{A7E64577-5977-493B-878D-D8F5A6B9E2BE}" type="presOf" srcId="{316826B5-83E5-4C85-A663-62B21132F536}" destId="{0F84C657-74B8-441B-BDB5-719502DF6C78}" srcOrd="0" destOrd="0" presId="urn:microsoft.com/office/officeart/2005/8/layout/cycle2"/>
    <dgm:cxn modelId="{FBD769CA-08B4-47DB-8B82-225388558F05}" type="presOf" srcId="{D8F848D9-852D-4E0B-A3C5-993148CE6488}" destId="{22A786D9-2516-44B5-ACC0-03CB0AAC7798}" srcOrd="1" destOrd="0" presId="urn:microsoft.com/office/officeart/2005/8/layout/cycle2"/>
    <dgm:cxn modelId="{465922D5-54FA-4EDB-9FDA-D26EA87ECF02}" type="presParOf" srcId="{0F84C657-74B8-441B-BDB5-719502DF6C78}" destId="{672D4ECF-A78E-4B76-9D04-F13E73DC97B8}" srcOrd="0" destOrd="0" presId="urn:microsoft.com/office/officeart/2005/8/layout/cycle2"/>
    <dgm:cxn modelId="{D44CA7CC-0FBC-4F6F-99B1-9378D2B7FD3F}" type="presParOf" srcId="{0F84C657-74B8-441B-BDB5-719502DF6C78}" destId="{6732BEA0-5896-4B36-8F46-4ACECA0F23E9}" srcOrd="1" destOrd="0" presId="urn:microsoft.com/office/officeart/2005/8/layout/cycle2"/>
    <dgm:cxn modelId="{407A1185-F49F-4D2A-A587-9535B94C0683}" type="presParOf" srcId="{6732BEA0-5896-4B36-8F46-4ACECA0F23E9}" destId="{04F09B63-5E6E-40EB-86F4-F80FB84682EF}" srcOrd="0" destOrd="0" presId="urn:microsoft.com/office/officeart/2005/8/layout/cycle2"/>
    <dgm:cxn modelId="{FBF43525-8FD1-4197-B52F-8D3FCEA4EEEE}" type="presParOf" srcId="{0F84C657-74B8-441B-BDB5-719502DF6C78}" destId="{12D1DA4E-670A-4261-9EE1-D40B53C82636}" srcOrd="2" destOrd="0" presId="urn:microsoft.com/office/officeart/2005/8/layout/cycle2"/>
    <dgm:cxn modelId="{8DAC2E1E-3E3A-4218-85B2-6AB8DDC171F9}" type="presParOf" srcId="{0F84C657-74B8-441B-BDB5-719502DF6C78}" destId="{5AB49669-39F7-41D3-82FA-FBBD53F2B6D3}" srcOrd="3" destOrd="0" presId="urn:microsoft.com/office/officeart/2005/8/layout/cycle2"/>
    <dgm:cxn modelId="{2967BBF7-4C13-4445-8721-E1F421FB679A}" type="presParOf" srcId="{5AB49669-39F7-41D3-82FA-FBBD53F2B6D3}" destId="{F454048E-82D3-4570-A829-887D0D362826}" srcOrd="0" destOrd="0" presId="urn:microsoft.com/office/officeart/2005/8/layout/cycle2"/>
    <dgm:cxn modelId="{71BEAE81-04B3-42C9-A86A-B1ACA25254F1}" type="presParOf" srcId="{0F84C657-74B8-441B-BDB5-719502DF6C78}" destId="{93382390-2B6A-47B0-813E-3F779F9BAB15}" srcOrd="4" destOrd="0" presId="urn:microsoft.com/office/officeart/2005/8/layout/cycle2"/>
    <dgm:cxn modelId="{6D489697-1388-472C-8095-621C8A811FCE}" type="presParOf" srcId="{0F84C657-74B8-441B-BDB5-719502DF6C78}" destId="{7C2FDE8F-EA9B-400F-925F-8F99CA2A46AE}" srcOrd="5" destOrd="0" presId="urn:microsoft.com/office/officeart/2005/8/layout/cycle2"/>
    <dgm:cxn modelId="{B73AC6EB-2802-4DEE-9248-9E9919789D71}" type="presParOf" srcId="{7C2FDE8F-EA9B-400F-925F-8F99CA2A46AE}" destId="{22A786D9-2516-44B5-ACC0-03CB0AAC7798}" srcOrd="0" destOrd="0" presId="urn:microsoft.com/office/officeart/2005/8/layout/cycle2"/>
    <dgm:cxn modelId="{64186D81-4BC4-4E30-BA87-75998A433347}" type="presParOf" srcId="{0F84C657-74B8-441B-BDB5-719502DF6C78}" destId="{804C61F6-343F-4FFA-A0D4-A379D7B7F37F}" srcOrd="6" destOrd="0" presId="urn:microsoft.com/office/officeart/2005/8/layout/cycle2"/>
    <dgm:cxn modelId="{523681B2-D003-42B0-8FEC-5C6027543053}" type="presParOf" srcId="{0F84C657-74B8-441B-BDB5-719502DF6C78}" destId="{79EC536D-2C6F-4024-B1F1-B2A24965DA81}" srcOrd="7" destOrd="0" presId="urn:microsoft.com/office/officeart/2005/8/layout/cycle2"/>
    <dgm:cxn modelId="{502F2305-3847-44BE-A998-BC80A9169E32}" type="presParOf" srcId="{79EC536D-2C6F-4024-B1F1-B2A24965DA81}" destId="{5435977C-22FF-485D-B220-990AFA670C3F}" srcOrd="0" destOrd="0" presId="urn:microsoft.com/office/officeart/2005/8/layout/cycle2"/>
    <dgm:cxn modelId="{5DBA2145-B440-4A3B-8D48-8B298E0DF37D}" type="presParOf" srcId="{0F84C657-74B8-441B-BDB5-719502DF6C78}" destId="{5702723A-5446-4EEB-8A35-AC64CECD59B6}" srcOrd="8" destOrd="0" presId="urn:microsoft.com/office/officeart/2005/8/layout/cycle2"/>
    <dgm:cxn modelId="{FC4A1D8F-866A-4C12-ACB2-93EE544418E0}" type="presParOf" srcId="{0F84C657-74B8-441B-BDB5-719502DF6C78}" destId="{B5712EFC-DE2A-4FFF-A172-89DACCBB05B8}" srcOrd="9" destOrd="0" presId="urn:microsoft.com/office/officeart/2005/8/layout/cycle2"/>
    <dgm:cxn modelId="{286D2BB9-D189-42C9-BC6B-21DFAA7D8959}" type="presParOf" srcId="{B5712EFC-DE2A-4FFF-A172-89DACCBB05B8}" destId="{5D931595-551B-4BC6-95C9-8EC0636605AC}" srcOrd="0" destOrd="0" presId="urn:microsoft.com/office/officeart/2005/8/layout/cycle2"/>
    <dgm:cxn modelId="{D784D562-67BE-4745-A03A-8A48E321893E}" type="presParOf" srcId="{0F84C657-74B8-441B-BDB5-719502DF6C78}" destId="{4403E213-8BB5-4955-BB73-B2756BEE0FE5}" srcOrd="10" destOrd="0" presId="urn:microsoft.com/office/officeart/2005/8/layout/cycle2"/>
    <dgm:cxn modelId="{2D8B461D-28E0-4582-BA34-8F49E0858E02}" type="presParOf" srcId="{0F84C657-74B8-441B-BDB5-719502DF6C78}" destId="{77444F63-D72E-437A-933A-E7950CB3268D}" srcOrd="11" destOrd="0" presId="urn:microsoft.com/office/officeart/2005/8/layout/cycle2"/>
    <dgm:cxn modelId="{F886559F-D9B9-422B-9338-CA200AC5D4BC}" type="presParOf" srcId="{77444F63-D72E-437A-933A-E7950CB3268D}" destId="{C3E8CE96-8682-42D6-B26F-7A8281F42179}" srcOrd="0" destOrd="0" presId="urn:microsoft.com/office/officeart/2005/8/layout/cycle2"/>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72D4ECF-A78E-4B76-9D04-F13E73DC97B8}">
      <dsp:nvSpPr>
        <dsp:cNvPr id="0" name=""/>
        <dsp:cNvSpPr/>
      </dsp:nvSpPr>
      <dsp:spPr>
        <a:xfrm>
          <a:off x="3238532" y="1260"/>
          <a:ext cx="1713048" cy="1713048"/>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Access to voters</a:t>
          </a:r>
          <a:endParaRPr lang="en-US" sz="1600" kern="1200" dirty="0"/>
        </a:p>
      </dsp:txBody>
      <dsp:txXfrm>
        <a:off x="3238532" y="1260"/>
        <a:ext cx="1713048" cy="1713048"/>
      </dsp:txXfrm>
    </dsp:sp>
    <dsp:sp modelId="{6732BEA0-5896-4B36-8F46-4ACECA0F23E9}">
      <dsp:nvSpPr>
        <dsp:cNvPr id="0" name=""/>
        <dsp:cNvSpPr/>
      </dsp:nvSpPr>
      <dsp:spPr>
        <a:xfrm rot="1800000">
          <a:off x="4969863" y="1205075"/>
          <a:ext cx="454827" cy="5781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800000">
        <a:off x="4969863" y="1205075"/>
        <a:ext cx="454827" cy="578154"/>
      </dsp:txXfrm>
    </dsp:sp>
    <dsp:sp modelId="{12D1DA4E-670A-4261-9EE1-D40B53C82636}">
      <dsp:nvSpPr>
        <dsp:cNvPr id="0" name=""/>
        <dsp:cNvSpPr/>
      </dsp:nvSpPr>
      <dsp:spPr>
        <a:xfrm>
          <a:off x="5465269" y="1286868"/>
          <a:ext cx="1713048" cy="1713048"/>
        </a:xfrm>
        <a:prstGeom prst="ellips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Financially stable platform</a:t>
          </a:r>
          <a:endParaRPr lang="en-US" sz="1600" kern="1200" dirty="0"/>
        </a:p>
      </dsp:txBody>
      <dsp:txXfrm>
        <a:off x="5465269" y="1286868"/>
        <a:ext cx="1713048" cy="1713048"/>
      </dsp:txXfrm>
    </dsp:sp>
    <dsp:sp modelId="{5AB49669-39F7-41D3-82FA-FBBD53F2B6D3}">
      <dsp:nvSpPr>
        <dsp:cNvPr id="0" name=""/>
        <dsp:cNvSpPr/>
      </dsp:nvSpPr>
      <dsp:spPr>
        <a:xfrm rot="5400000">
          <a:off x="6094379" y="3127050"/>
          <a:ext cx="454827" cy="578154"/>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5400000">
        <a:off x="6094379" y="3127050"/>
        <a:ext cx="454827" cy="578154"/>
      </dsp:txXfrm>
    </dsp:sp>
    <dsp:sp modelId="{93382390-2B6A-47B0-813E-3F779F9BAB15}">
      <dsp:nvSpPr>
        <dsp:cNvPr id="0" name=""/>
        <dsp:cNvSpPr/>
      </dsp:nvSpPr>
      <dsp:spPr>
        <a:xfrm>
          <a:off x="5465269" y="3858082"/>
          <a:ext cx="1713048" cy="1713048"/>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Help with links to trade partners</a:t>
          </a:r>
          <a:endParaRPr lang="en-US" sz="1600" kern="1200" dirty="0"/>
        </a:p>
      </dsp:txBody>
      <dsp:txXfrm>
        <a:off x="5465269" y="3858082"/>
        <a:ext cx="1713048" cy="1713048"/>
      </dsp:txXfrm>
    </dsp:sp>
    <dsp:sp modelId="{7C2FDE8F-EA9B-400F-925F-8F99CA2A46AE}">
      <dsp:nvSpPr>
        <dsp:cNvPr id="0" name=""/>
        <dsp:cNvSpPr/>
      </dsp:nvSpPr>
      <dsp:spPr>
        <a:xfrm rot="9000000">
          <a:off x="4992159" y="5061897"/>
          <a:ext cx="454827" cy="578154"/>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9000000">
        <a:off x="4992159" y="5061897"/>
        <a:ext cx="454827" cy="578154"/>
      </dsp:txXfrm>
    </dsp:sp>
    <dsp:sp modelId="{804C61F6-343F-4FFA-A0D4-A379D7B7F37F}">
      <dsp:nvSpPr>
        <dsp:cNvPr id="0" name=""/>
        <dsp:cNvSpPr/>
      </dsp:nvSpPr>
      <dsp:spPr>
        <a:xfrm>
          <a:off x="3238532" y="5143690"/>
          <a:ext cx="1713048" cy="1713048"/>
        </a:xfrm>
        <a:prstGeom prst="ellips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Promotes sciences, universities and innovation</a:t>
          </a:r>
          <a:endParaRPr lang="en-US" sz="1600" kern="1200" dirty="0"/>
        </a:p>
      </dsp:txBody>
      <dsp:txXfrm>
        <a:off x="3238532" y="5143690"/>
        <a:ext cx="1713048" cy="1713048"/>
      </dsp:txXfrm>
    </dsp:sp>
    <dsp:sp modelId="{79EC536D-2C6F-4024-B1F1-B2A24965DA81}">
      <dsp:nvSpPr>
        <dsp:cNvPr id="0" name=""/>
        <dsp:cNvSpPr/>
      </dsp:nvSpPr>
      <dsp:spPr>
        <a:xfrm rot="12600000">
          <a:off x="2765422" y="5074770"/>
          <a:ext cx="454827" cy="578154"/>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2600000">
        <a:off x="2765422" y="5074770"/>
        <a:ext cx="454827" cy="578154"/>
      </dsp:txXfrm>
    </dsp:sp>
    <dsp:sp modelId="{5702723A-5446-4EEB-8A35-AC64CECD59B6}">
      <dsp:nvSpPr>
        <dsp:cNvPr id="0" name=""/>
        <dsp:cNvSpPr/>
      </dsp:nvSpPr>
      <dsp:spPr>
        <a:xfrm>
          <a:off x="1011795" y="3858082"/>
          <a:ext cx="1713048" cy="1713048"/>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kern="1200" dirty="0" smtClean="0"/>
            <a:t>Raises “gross national happiness”</a:t>
          </a:r>
          <a:endParaRPr lang="en-US" sz="1600" kern="1200" dirty="0"/>
        </a:p>
      </dsp:txBody>
      <dsp:txXfrm>
        <a:off x="1011795" y="3858082"/>
        <a:ext cx="1713048" cy="1713048"/>
      </dsp:txXfrm>
    </dsp:sp>
    <dsp:sp modelId="{B5712EFC-DE2A-4FFF-A172-89DACCBB05B8}">
      <dsp:nvSpPr>
        <dsp:cNvPr id="0" name=""/>
        <dsp:cNvSpPr/>
      </dsp:nvSpPr>
      <dsp:spPr>
        <a:xfrm rot="16117057">
          <a:off x="1681159" y="3277504"/>
          <a:ext cx="318912" cy="578154"/>
        </a:xfrm>
        <a:prstGeom prst="rightArrow">
          <a:avLst>
            <a:gd name="adj1" fmla="val 60000"/>
            <a:gd name="adj2" fmla="val 50000"/>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6117057">
        <a:off x="1681159" y="3277504"/>
        <a:ext cx="318912" cy="578154"/>
      </dsp:txXfrm>
    </dsp:sp>
    <dsp:sp modelId="{4403E213-8BB5-4955-BB73-B2756BEE0FE5}">
      <dsp:nvSpPr>
        <dsp:cNvPr id="0" name=""/>
        <dsp:cNvSpPr/>
      </dsp:nvSpPr>
      <dsp:spPr>
        <a:xfrm>
          <a:off x="609600" y="1143001"/>
          <a:ext cx="2396075" cy="2114022"/>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dirty="0" smtClean="0"/>
            <a:t>A type of organisation especially  open to imaginative change</a:t>
          </a:r>
          <a:endParaRPr lang="en-US" sz="1600" b="1" kern="1200" dirty="0"/>
        </a:p>
      </dsp:txBody>
      <dsp:txXfrm>
        <a:off x="609600" y="1143001"/>
        <a:ext cx="2396075" cy="2114022"/>
      </dsp:txXfrm>
    </dsp:sp>
    <dsp:sp modelId="{77444F63-D72E-437A-933A-E7950CB3268D}">
      <dsp:nvSpPr>
        <dsp:cNvPr id="0" name=""/>
        <dsp:cNvSpPr/>
      </dsp:nvSpPr>
      <dsp:spPr>
        <a:xfrm rot="19775768">
          <a:off x="2903157" y="1168735"/>
          <a:ext cx="338669" cy="578154"/>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77850">
            <a:lnSpc>
              <a:spcPct val="90000"/>
            </a:lnSpc>
            <a:spcBef>
              <a:spcPct val="0"/>
            </a:spcBef>
            <a:spcAft>
              <a:spcPct val="35000"/>
            </a:spcAft>
          </a:pPr>
          <a:endParaRPr lang="en-US" sz="1300" kern="1200"/>
        </a:p>
      </dsp:txBody>
      <dsp:txXfrm rot="19775768">
        <a:off x="2903157" y="1168735"/>
        <a:ext cx="338669" cy="57815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87A043C-310F-46A7-9948-2A7DBE15D844}"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A043C-310F-46A7-9948-2A7DBE15D844}"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A043C-310F-46A7-9948-2A7DBE15D844}"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87A043C-310F-46A7-9948-2A7DBE15D844}"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7A043C-310F-46A7-9948-2A7DBE15D844}" type="datetimeFigureOut">
              <a:rPr lang="en-US" smtClean="0"/>
              <a:pPr/>
              <a:t>5/12/2017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87A043C-310F-46A7-9948-2A7DBE15D844}"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87A043C-310F-46A7-9948-2A7DBE15D844}" type="datetimeFigureOut">
              <a:rPr lang="en-US" smtClean="0"/>
              <a:pPr/>
              <a:t>5/12/2017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87A043C-310F-46A7-9948-2A7DBE15D844}" type="datetimeFigureOut">
              <a:rPr lang="en-US" smtClean="0"/>
              <a:pPr/>
              <a:t>5/12/2017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7A043C-310F-46A7-9948-2A7DBE15D844}" type="datetimeFigureOut">
              <a:rPr lang="en-US" smtClean="0"/>
              <a:pPr/>
              <a:t>5/12/2017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A043C-310F-46A7-9948-2A7DBE15D844}"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7A043C-310F-46A7-9948-2A7DBE15D844}" type="datetimeFigureOut">
              <a:rPr lang="en-US" smtClean="0"/>
              <a:pPr/>
              <a:t>5/12/2017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037CA4-F631-4180-B27C-8DA24306EF35}"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7A043C-310F-46A7-9948-2A7DBE15D844}" type="datetimeFigureOut">
              <a:rPr lang="en-US" smtClean="0"/>
              <a:pPr/>
              <a:t>5/12/2017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037CA4-F631-4180-B27C-8DA24306EF3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7.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6.xml"/><Relationship Id="rId5" Type="http://schemas.openxmlformats.org/officeDocument/2006/relationships/image" Target="../media/image8.jpeg"/><Relationship Id="rId4" Type="http://schemas.openxmlformats.org/officeDocument/2006/relationships/image" Target="../media/image25.jpeg"/></Relationships>
</file>

<file path=ppt/slides/_rels/slide2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28.jpeg"/><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diagramLayout" Target="../diagrams/layout1.xml"/><Relationship Id="rId7" Type="http://schemas.openxmlformats.org/officeDocument/2006/relationships/image" Target="../media/image9.jpe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6122987"/>
            <a:ext cx="7772400" cy="1470025"/>
          </a:xfrm>
        </p:spPr>
        <p:txBody>
          <a:bodyPr/>
          <a:lstStyle/>
          <a:p>
            <a:r>
              <a:rPr lang="en-GB" i="1" dirty="0" smtClean="0">
                <a:solidFill>
                  <a:srgbClr val="FF0000"/>
                </a:solidFill>
              </a:rPr>
              <a:t> </a:t>
            </a:r>
            <a:endParaRPr lang="en-US" i="1" dirty="0">
              <a:solidFill>
                <a:srgbClr val="FF0000"/>
              </a:solidFill>
            </a:endParaRPr>
          </a:p>
        </p:txBody>
      </p:sp>
      <p:pic>
        <p:nvPicPr>
          <p:cNvPr id="3074" name="Picture 2" descr="Image result for a man walks into a bar"/>
          <p:cNvPicPr>
            <a:picLocks noChangeAspect="1" noChangeArrowheads="1"/>
          </p:cNvPicPr>
          <p:nvPr/>
        </p:nvPicPr>
        <p:blipFill>
          <a:blip r:embed="rId2" cstate="screen"/>
          <a:srcRect l="5970" t="5535" r="4478" b="5904"/>
          <a:stretch>
            <a:fillRect/>
          </a:stretch>
        </p:blipFill>
        <p:spPr bwMode="auto">
          <a:xfrm>
            <a:off x="2286000" y="1371600"/>
            <a:ext cx="4572000" cy="3657600"/>
          </a:xfrm>
          <a:prstGeom prst="rect">
            <a:avLst/>
          </a:prstGeom>
          <a:noFill/>
        </p:spPr>
      </p:pic>
      <p:sp>
        <p:nvSpPr>
          <p:cNvPr id="4" name="Title 1"/>
          <p:cNvSpPr txBox="1">
            <a:spLocks/>
          </p:cNvSpPr>
          <p:nvPr/>
        </p:nvSpPr>
        <p:spPr>
          <a:xfrm>
            <a:off x="457200" y="-152400"/>
            <a:ext cx="7772400" cy="1470025"/>
          </a:xfrm>
          <a:prstGeom prst="rect">
            <a:avLst/>
          </a:prstGeom>
        </p:spPr>
        <p:txBody>
          <a:bodyPr vert="horz" lIns="91440" tIns="45720" rIns="91440" bIns="45720" rtlCol="0" anchor="ctr">
            <a:normAutofit/>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lang="en-GB" sz="4400" i="1" noProof="0" dirty="0" smtClean="0">
                <a:solidFill>
                  <a:srgbClr val="FF0000"/>
                </a:solidFill>
                <a:latin typeface="+mj-lt"/>
                <a:ea typeface="+mj-ea"/>
                <a:cs typeface="+mj-cs"/>
              </a:rPr>
              <a:t> </a:t>
            </a:r>
            <a:r>
              <a:rPr lang="en-GB" sz="4400" noProof="0" dirty="0" smtClean="0">
                <a:solidFill>
                  <a:srgbClr val="FF0000"/>
                </a:solidFill>
                <a:latin typeface="+mj-lt"/>
                <a:ea typeface="+mj-ea"/>
                <a:cs typeface="+mj-cs"/>
              </a:rPr>
              <a:t>A theoretical conversation</a:t>
            </a:r>
            <a:r>
              <a:rPr lang="en-GB" sz="4400" i="1" noProof="0" dirty="0" smtClean="0">
                <a:solidFill>
                  <a:srgbClr val="FF0000"/>
                </a:solidFill>
                <a:latin typeface="+mj-lt"/>
                <a:ea typeface="+mj-ea"/>
                <a:cs typeface="+mj-cs"/>
              </a:rPr>
              <a:t>…  </a:t>
            </a:r>
            <a:endParaRPr kumimoji="0" lang="en-US" sz="4400" b="0" i="1" u="none" strike="noStrike" kern="1200" cap="none" spc="0" normalizeH="0" baseline="0" noProof="0" dirty="0">
              <a:ln>
                <a:noFill/>
              </a:ln>
              <a:solidFill>
                <a:srgbClr val="FF0000"/>
              </a:solidFill>
              <a:effectLst/>
              <a:uLnTx/>
              <a:uFillTx/>
              <a:latin typeface="+mj-lt"/>
              <a:ea typeface="+mj-ea"/>
              <a:cs typeface="+mj-cs"/>
            </a:endParaRPr>
          </a:p>
        </p:txBody>
      </p:sp>
      <p:sp>
        <p:nvSpPr>
          <p:cNvPr id="5" name="Title 1"/>
          <p:cNvSpPr txBox="1">
            <a:spLocks/>
          </p:cNvSpPr>
          <p:nvPr/>
        </p:nvSpPr>
        <p:spPr>
          <a:xfrm>
            <a:off x="228600" y="5387975"/>
            <a:ext cx="8534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4400" i="1" noProof="0" dirty="0" smtClean="0">
                <a:solidFill>
                  <a:srgbClr val="FF0000"/>
                </a:solidFill>
                <a:latin typeface="+mj-lt"/>
                <a:ea typeface="+mj-ea"/>
                <a:cs typeface="+mj-cs"/>
              </a:rPr>
              <a:t>“ Two strangers meet in </a:t>
            </a:r>
            <a:r>
              <a:rPr lang="en-GB" sz="4400" i="1" dirty="0" smtClean="0">
                <a:solidFill>
                  <a:srgbClr val="FF0000"/>
                </a:solidFill>
                <a:latin typeface="+mj-lt"/>
                <a:ea typeface="+mj-ea"/>
                <a:cs typeface="+mj-cs"/>
              </a:rPr>
              <a:t>a bar</a:t>
            </a:r>
            <a:r>
              <a:rPr kumimoji="0" lang="en-GB" sz="4400" b="0" i="1" u="none" strike="noStrike" kern="1200" cap="none" spc="0" normalizeH="0" baseline="0" noProof="0" dirty="0" smtClean="0">
                <a:ln>
                  <a:noFill/>
                </a:ln>
                <a:solidFill>
                  <a:srgbClr val="FF0000"/>
                </a:solidFill>
                <a:effectLst/>
                <a:uLnTx/>
                <a:uFillTx/>
                <a:latin typeface="+mj-lt"/>
                <a:ea typeface="+mj-ea"/>
                <a:cs typeface="+mj-cs"/>
              </a:rPr>
              <a:t> and…”</a:t>
            </a:r>
            <a:endParaRPr kumimoji="0" lang="en-US" sz="4400" b="0" i="1"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Image result for tourism industry"/>
          <p:cNvPicPr>
            <a:picLocks noChangeAspect="1" noChangeArrowheads="1"/>
          </p:cNvPicPr>
          <p:nvPr/>
        </p:nvPicPr>
        <p:blipFill>
          <a:blip r:embed="rId2" cstate="screen"/>
          <a:srcRect/>
          <a:stretch>
            <a:fillRect/>
          </a:stretch>
        </p:blipFill>
        <p:spPr bwMode="auto">
          <a:xfrm>
            <a:off x="5943600" y="3657600"/>
            <a:ext cx="3200400" cy="3200400"/>
          </a:xfrm>
          <a:prstGeom prst="rect">
            <a:avLst/>
          </a:prstGeom>
          <a:noFill/>
        </p:spPr>
      </p:pic>
      <p:sp>
        <p:nvSpPr>
          <p:cNvPr id="2" name="Oval Callout 1"/>
          <p:cNvSpPr/>
          <p:nvPr/>
        </p:nvSpPr>
        <p:spPr>
          <a:xfrm>
            <a:off x="2133600" y="1676400"/>
            <a:ext cx="5105400" cy="3733800"/>
          </a:xfrm>
          <a:prstGeom prst="wedgeEllipseCallout">
            <a:avLst>
              <a:gd name="adj1" fmla="val -54851"/>
              <a:gd name="adj2" fmla="val 5442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Well, I am</a:t>
            </a:r>
            <a:r>
              <a:rPr lang="en-US" sz="3200" dirty="0" smtClean="0"/>
              <a:t> an important part of the tourism and leisure industry</a:t>
            </a:r>
            <a:endParaRPr lang="en-US" sz="3200" dirty="0"/>
          </a:p>
        </p:txBody>
      </p:sp>
      <p:sp>
        <p:nvSpPr>
          <p:cNvPr id="4" name="Title 3"/>
          <p:cNvSpPr>
            <a:spLocks noGrp="1"/>
          </p:cNvSpPr>
          <p:nvPr>
            <p:ph type="title"/>
          </p:nvPr>
        </p:nvSpPr>
        <p:spPr>
          <a:xfrm>
            <a:off x="-304800" y="274638"/>
            <a:ext cx="7239000" cy="1143000"/>
          </a:xfrm>
        </p:spPr>
        <p:txBody>
          <a:bodyPr>
            <a:normAutofit fontScale="90000"/>
          </a:bodyPr>
          <a:lstStyle/>
          <a:p>
            <a:r>
              <a:rPr lang="en-GB" dirty="0" smtClean="0"/>
              <a:t>So, encouraged by this, Zoe continues…</a:t>
            </a:r>
            <a:endParaRPr lang="en-US" dirty="0"/>
          </a:p>
        </p:txBody>
      </p:sp>
      <p:pic>
        <p:nvPicPr>
          <p:cNvPr id="6"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0" y="5029200"/>
            <a:ext cx="1752600" cy="182880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4800600" cy="731838"/>
          </a:xfrm>
        </p:spPr>
        <p:txBody>
          <a:bodyPr>
            <a:normAutofit fontScale="90000"/>
          </a:bodyPr>
          <a:lstStyle/>
          <a:p>
            <a:r>
              <a:rPr lang="en-GB" dirty="0" smtClean="0"/>
              <a:t>In reply Paul will certainly </a:t>
            </a:r>
            <a:r>
              <a:rPr lang="en-GB" b="1" dirty="0" smtClean="0"/>
              <a:t>say</a:t>
            </a:r>
            <a:r>
              <a:rPr lang="en-GB" dirty="0" smtClean="0"/>
              <a:t>…</a:t>
            </a:r>
            <a:br>
              <a:rPr lang="en-GB" dirty="0" smtClean="0"/>
            </a:br>
            <a:r>
              <a:rPr lang="en-GB" dirty="0" smtClean="0"/>
              <a:t> </a:t>
            </a:r>
            <a:endParaRPr lang="en-US" dirty="0"/>
          </a:p>
        </p:txBody>
      </p:sp>
      <p:sp>
        <p:nvSpPr>
          <p:cNvPr id="3" name="Cloud Callout 2"/>
          <p:cNvSpPr/>
          <p:nvPr/>
        </p:nvSpPr>
        <p:spPr>
          <a:xfrm>
            <a:off x="838200" y="2971800"/>
            <a:ext cx="6477000" cy="4343400"/>
          </a:xfrm>
          <a:prstGeom prst="cloudCallout">
            <a:avLst>
              <a:gd name="adj1" fmla="val 51804"/>
              <a:gd name="adj2" fmla="val 1861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GB" sz="2000" dirty="0" smtClean="0">
              <a:solidFill>
                <a:schemeClr val="tx1"/>
              </a:solidFill>
            </a:endParaRPr>
          </a:p>
          <a:p>
            <a:r>
              <a:rPr lang="en-US" sz="2800" dirty="0" smtClean="0">
                <a:solidFill>
                  <a:schemeClr val="tx1"/>
                </a:solidFill>
              </a:rPr>
              <a:t>How important is tourism really…? More excited by </a:t>
            </a:r>
            <a:r>
              <a:rPr lang="en-US" sz="2800" b="1" dirty="0" smtClean="0">
                <a:solidFill>
                  <a:schemeClr val="tx1"/>
                </a:solidFill>
              </a:rPr>
              <a:t>advanced manufacturing, bio-technology…. digital industries</a:t>
            </a:r>
          </a:p>
          <a:p>
            <a:r>
              <a:rPr lang="en-US" sz="2800" dirty="0" smtClean="0">
                <a:solidFill>
                  <a:schemeClr val="tx1"/>
                </a:solidFill>
              </a:rPr>
              <a:t> </a:t>
            </a:r>
            <a:endParaRPr lang="en-US" sz="2800" dirty="0">
              <a:solidFill>
                <a:schemeClr val="tx1"/>
              </a:solidFill>
            </a:endParaRPr>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620000" y="4953000"/>
            <a:ext cx="1767401" cy="1905000"/>
          </a:xfrm>
          <a:prstGeom prst="rect">
            <a:avLst/>
          </a:prstGeom>
          <a:solidFill>
            <a:srgbClr val="FF0000"/>
          </a:solidFill>
        </p:spPr>
      </p:pic>
      <p:sp>
        <p:nvSpPr>
          <p:cNvPr id="6" name="Oval Callout 5"/>
          <p:cNvSpPr/>
          <p:nvPr/>
        </p:nvSpPr>
        <p:spPr>
          <a:xfrm>
            <a:off x="5410200" y="0"/>
            <a:ext cx="3733800" cy="2514600"/>
          </a:xfrm>
          <a:prstGeom prst="wedgeEllipseCallout">
            <a:avLst>
              <a:gd name="adj1" fmla="val 24139"/>
              <a:gd name="adj2" fmla="val 162334"/>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Government is </a:t>
            </a:r>
            <a:r>
              <a:rPr lang="en-GB" sz="2400" b="1" dirty="0" smtClean="0">
                <a:solidFill>
                  <a:schemeClr val="tx1"/>
                </a:solidFill>
              </a:rPr>
              <a:t>fully in support </a:t>
            </a:r>
            <a:r>
              <a:rPr lang="en-GB" sz="2400" dirty="0" smtClean="0">
                <a:solidFill>
                  <a:schemeClr val="tx1"/>
                </a:solidFill>
              </a:rPr>
              <a:t>of our wonderful tourism industry  </a:t>
            </a:r>
            <a:endParaRPr lang="en-US" sz="2400" dirty="0">
              <a:solidFill>
                <a:schemeClr val="tx1"/>
              </a:solidFill>
            </a:endParaRPr>
          </a:p>
        </p:txBody>
      </p:sp>
      <p:sp>
        <p:nvSpPr>
          <p:cNvPr id="7" name="Title 1"/>
          <p:cNvSpPr txBox="1">
            <a:spLocks/>
          </p:cNvSpPr>
          <p:nvPr/>
        </p:nvSpPr>
        <p:spPr>
          <a:xfrm>
            <a:off x="-304800" y="1828800"/>
            <a:ext cx="4267200" cy="731838"/>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36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3600" b="0" i="0" u="none" strike="noStrike" kern="1200" cap="none" spc="0" normalizeH="0" baseline="0" noProof="0" dirty="0" smtClean="0">
                <a:ln>
                  <a:noFill/>
                </a:ln>
                <a:solidFill>
                  <a:schemeClr val="tx1"/>
                </a:solidFill>
                <a:effectLst/>
                <a:uLnTx/>
                <a:uFillTx/>
                <a:latin typeface="+mj-lt"/>
                <a:ea typeface="+mj-ea"/>
                <a:cs typeface="+mj-cs"/>
              </a:rPr>
            </a:br>
            <a:r>
              <a:rPr kumimoji="0" lang="en-GB" sz="3600" b="0" i="0" u="none" strike="noStrike" kern="1200" cap="none" spc="0" normalizeH="0" baseline="0" noProof="0" dirty="0" smtClean="0">
                <a:ln>
                  <a:noFill/>
                </a:ln>
                <a:solidFill>
                  <a:schemeClr val="tx1"/>
                </a:solidFill>
                <a:effectLst/>
                <a:uLnTx/>
                <a:uFillTx/>
                <a:latin typeface="+mj-lt"/>
                <a:ea typeface="+mj-ea"/>
                <a:cs typeface="+mj-cs"/>
              </a:rPr>
              <a:t>but, </a:t>
            </a:r>
            <a:r>
              <a:rPr kumimoji="0" lang="en-GB" sz="3600" b="1" i="0" u="none" strike="noStrike" kern="1200" cap="none" spc="0" normalizeH="0" baseline="0" noProof="0" dirty="0" smtClean="0">
                <a:ln>
                  <a:noFill/>
                </a:ln>
                <a:solidFill>
                  <a:schemeClr val="tx1"/>
                </a:solidFill>
                <a:effectLst/>
                <a:uLnTx/>
                <a:uFillTx/>
                <a:latin typeface="+mj-lt"/>
                <a:ea typeface="+mj-ea"/>
                <a:cs typeface="+mj-cs"/>
              </a:rPr>
              <a:t>depending</a:t>
            </a:r>
            <a:r>
              <a:rPr kumimoji="0" lang="en-GB" sz="3600" b="1" i="0" u="none" strike="noStrike" kern="1200" cap="none" spc="0" normalizeH="0" noProof="0" dirty="0" smtClean="0">
                <a:ln>
                  <a:noFill/>
                </a:ln>
                <a:solidFill>
                  <a:schemeClr val="tx1"/>
                </a:solidFill>
                <a:effectLst/>
                <a:uLnTx/>
                <a:uFillTx/>
                <a:latin typeface="+mj-lt"/>
                <a:ea typeface="+mj-ea"/>
                <a:cs typeface="+mj-cs"/>
              </a:rPr>
              <a:t> on the country</a:t>
            </a:r>
            <a:r>
              <a:rPr kumimoji="0" lang="en-GB" sz="3600" b="0" i="0" u="none" strike="noStrike" kern="1200" cap="none" spc="0" normalizeH="0" noProof="0" dirty="0" smtClean="0">
                <a:ln>
                  <a:noFill/>
                </a:ln>
                <a:solidFill>
                  <a:schemeClr val="tx1"/>
                </a:solidFill>
                <a:effectLst/>
                <a:uLnTx/>
                <a:uFillTx/>
                <a:latin typeface="+mj-lt"/>
                <a:ea typeface="+mj-ea"/>
                <a:cs typeface="+mj-cs"/>
              </a:rPr>
              <a:t>,  </a:t>
            </a:r>
            <a:r>
              <a:rPr kumimoji="0" lang="en-GB" sz="3600" b="0" i="0" u="none" strike="noStrike" kern="1200" cap="none" spc="0" normalizeH="0" baseline="0" noProof="0" dirty="0" smtClean="0">
                <a:ln>
                  <a:noFill/>
                </a:ln>
                <a:solidFill>
                  <a:schemeClr val="tx1"/>
                </a:solidFill>
                <a:effectLst/>
                <a:uLnTx/>
                <a:uFillTx/>
                <a:latin typeface="+mj-lt"/>
                <a:ea typeface="+mj-ea"/>
                <a:cs typeface="+mj-cs"/>
              </a:rPr>
              <a:t>may  actually</a:t>
            </a:r>
            <a:r>
              <a:rPr kumimoji="0" lang="en-GB" sz="3600" b="0" i="0" u="none" strike="noStrike" kern="1200" cap="none" spc="0" normalizeH="0" noProof="0" dirty="0" smtClean="0">
                <a:ln>
                  <a:noFill/>
                </a:ln>
                <a:solidFill>
                  <a:schemeClr val="tx1"/>
                </a:solidFill>
                <a:effectLst/>
                <a:uLnTx/>
                <a:uFillTx/>
                <a:latin typeface="+mj-lt"/>
                <a:ea typeface="+mj-ea"/>
                <a:cs typeface="+mj-cs"/>
              </a:rPr>
              <a:t> </a:t>
            </a:r>
            <a:r>
              <a:rPr kumimoji="0" lang="en-GB" sz="3600" b="1" i="0" u="none" strike="noStrike" kern="1200" cap="none" spc="0" normalizeH="0" baseline="0" noProof="0" dirty="0" smtClean="0">
                <a:ln>
                  <a:noFill/>
                </a:ln>
                <a:solidFill>
                  <a:schemeClr val="tx1"/>
                </a:solidFill>
                <a:effectLst/>
                <a:uLnTx/>
                <a:uFillTx/>
                <a:latin typeface="+mj-lt"/>
                <a:ea typeface="+mj-ea"/>
                <a:cs typeface="+mj-cs"/>
              </a:rPr>
              <a:t>think</a:t>
            </a:r>
            <a:r>
              <a:rPr kumimoji="0" lang="en-GB" sz="3600" b="0" i="0" u="none" strike="noStrike" kern="1200" cap="none" spc="0" normalizeH="0" baseline="0" noProof="0" dirty="0" smtClean="0">
                <a:ln>
                  <a:noFill/>
                </a:ln>
                <a:solidFill>
                  <a:schemeClr val="tx1"/>
                </a:solidFill>
                <a:effectLst/>
                <a:uLnTx/>
                <a:uFillTx/>
                <a:latin typeface="+mj-lt"/>
                <a:ea typeface="+mj-ea"/>
                <a:cs typeface="+mj-cs"/>
              </a:rPr>
              <a:t>…</a:t>
            </a:r>
            <a:endParaRPr kumimoji="0" lang="en-US" sz="3600" b="0"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Image result for economic sustainability"/>
          <p:cNvPicPr>
            <a:picLocks noChangeAspect="1" noChangeArrowheads="1"/>
          </p:cNvPicPr>
          <p:nvPr/>
        </p:nvPicPr>
        <p:blipFill>
          <a:blip r:embed="rId2" cstate="screen"/>
          <a:srcRect/>
          <a:stretch>
            <a:fillRect/>
          </a:stretch>
        </p:blipFill>
        <p:spPr bwMode="auto">
          <a:xfrm>
            <a:off x="6675120" y="4389120"/>
            <a:ext cx="2468880" cy="2468880"/>
          </a:xfrm>
          <a:prstGeom prst="rect">
            <a:avLst/>
          </a:prstGeom>
          <a:noFill/>
        </p:spPr>
      </p:pic>
      <p:sp>
        <p:nvSpPr>
          <p:cNvPr id="2" name="Oval Callout 1"/>
          <p:cNvSpPr/>
          <p:nvPr/>
        </p:nvSpPr>
        <p:spPr>
          <a:xfrm>
            <a:off x="2362200" y="533400"/>
            <a:ext cx="5791200" cy="4572000"/>
          </a:xfrm>
          <a:prstGeom prst="wedgeEllipseCallout">
            <a:avLst>
              <a:gd name="adj1" fmla="val -65184"/>
              <a:gd name="adj2" fmla="val 57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On the whole I am financially sustainable. Here today, and here tomorrow. Been around for nearly 2 centuries…  No </a:t>
            </a:r>
            <a:r>
              <a:rPr lang="en-US" sz="3200" i="1" dirty="0" smtClean="0"/>
              <a:t>‘feasibility study’ </a:t>
            </a:r>
            <a:r>
              <a:rPr lang="en-US" sz="3200" dirty="0" smtClean="0"/>
              <a:t>needed here</a:t>
            </a:r>
            <a:endParaRPr lang="en-US" sz="3200" dirty="0"/>
          </a:p>
        </p:txBody>
      </p:sp>
      <p:sp>
        <p:nvSpPr>
          <p:cNvPr id="4" name="Title 3"/>
          <p:cNvSpPr>
            <a:spLocks noGrp="1"/>
          </p:cNvSpPr>
          <p:nvPr>
            <p:ph type="title"/>
          </p:nvPr>
        </p:nvSpPr>
        <p:spPr>
          <a:xfrm>
            <a:off x="0" y="274638"/>
            <a:ext cx="2209800" cy="2011362"/>
          </a:xfrm>
        </p:spPr>
        <p:txBody>
          <a:bodyPr>
            <a:normAutofit fontScale="90000"/>
          </a:bodyPr>
          <a:lstStyle/>
          <a:p>
            <a:r>
              <a:rPr lang="en-GB" dirty="0" smtClean="0"/>
              <a:t> So then Zoe tries…</a:t>
            </a:r>
            <a:endParaRPr lang="en-US" dirty="0"/>
          </a:p>
        </p:txBody>
      </p:sp>
      <p:pic>
        <p:nvPicPr>
          <p:cNvPr id="6"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381000" y="5029200"/>
            <a:ext cx="1752600" cy="182880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85800"/>
            <a:ext cx="2895600" cy="2362200"/>
          </a:xfrm>
        </p:spPr>
        <p:txBody>
          <a:bodyPr>
            <a:normAutofit fontScale="90000"/>
          </a:bodyPr>
          <a:lstStyle/>
          <a:p>
            <a:r>
              <a:rPr lang="en-GB" dirty="0" smtClean="0"/>
              <a:t>Now Paul draws his chair closer to Zoe  </a:t>
            </a:r>
            <a:endParaRPr lang="en-US" dirty="0"/>
          </a:p>
        </p:txBody>
      </p:sp>
      <p:sp>
        <p:nvSpPr>
          <p:cNvPr id="3" name="Cloud Callout 2"/>
          <p:cNvSpPr/>
          <p:nvPr/>
        </p:nvSpPr>
        <p:spPr>
          <a:xfrm>
            <a:off x="3429000" y="0"/>
            <a:ext cx="5334000" cy="3505200"/>
          </a:xfrm>
          <a:prstGeom prst="cloudCallout">
            <a:avLst>
              <a:gd name="adj1" fmla="val 28649"/>
              <a:gd name="adj2" fmla="val 80298"/>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Hmm… So </a:t>
            </a:r>
            <a:r>
              <a:rPr lang="en-GB" sz="2400" b="1" dirty="0" smtClean="0">
                <a:solidFill>
                  <a:schemeClr val="tx1"/>
                </a:solidFill>
              </a:rPr>
              <a:t>not </a:t>
            </a:r>
            <a:r>
              <a:rPr lang="en-GB" sz="2400" dirty="0" smtClean="0">
                <a:solidFill>
                  <a:schemeClr val="tx1"/>
                </a:solidFill>
              </a:rPr>
              <a:t>the kind of organisation that needs constant propping up… a </a:t>
            </a:r>
            <a:r>
              <a:rPr lang="en-GB" sz="2400" b="1" dirty="0" smtClean="0">
                <a:solidFill>
                  <a:schemeClr val="tx1"/>
                </a:solidFill>
              </a:rPr>
              <a:t>stable </a:t>
            </a:r>
            <a:r>
              <a:rPr lang="en-GB" sz="2400" dirty="0" smtClean="0">
                <a:solidFill>
                  <a:schemeClr val="tx1"/>
                </a:solidFill>
              </a:rPr>
              <a:t>vehicle for all kinds of programmes or messages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772400" y="4953000"/>
            <a:ext cx="1767401" cy="1905000"/>
          </a:xfrm>
          <a:prstGeom prst="rect">
            <a:avLst/>
          </a:prstGeom>
          <a:solidFill>
            <a:srgbClr val="FF0000"/>
          </a:solidFill>
        </p:spPr>
      </p:pic>
      <p:sp>
        <p:nvSpPr>
          <p:cNvPr id="7" name="Cloud Callout 6"/>
          <p:cNvSpPr/>
          <p:nvPr/>
        </p:nvSpPr>
        <p:spPr>
          <a:xfrm>
            <a:off x="-381000" y="3657600"/>
            <a:ext cx="5105400" cy="3505200"/>
          </a:xfrm>
          <a:prstGeom prst="cloudCallout">
            <a:avLst>
              <a:gd name="adj1" fmla="val 15220"/>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b="1" dirty="0" smtClean="0">
                <a:solidFill>
                  <a:schemeClr val="tx1"/>
                </a:solidFill>
              </a:rPr>
              <a:t>UNLIKE</a:t>
            </a:r>
            <a:r>
              <a:rPr lang="en-GB" sz="2400" dirty="0" smtClean="0">
                <a:solidFill>
                  <a:schemeClr val="tx1"/>
                </a:solidFill>
              </a:rPr>
              <a:t> all those </a:t>
            </a:r>
            <a:r>
              <a:rPr lang="en-GB" sz="2400" i="1" dirty="0" smtClean="0">
                <a:solidFill>
                  <a:schemeClr val="tx1"/>
                </a:solidFill>
              </a:rPr>
              <a:t>‘worthy’ </a:t>
            </a:r>
            <a:r>
              <a:rPr lang="en-GB" sz="2400" dirty="0" smtClean="0">
                <a:solidFill>
                  <a:schemeClr val="tx1"/>
                </a:solidFill>
              </a:rPr>
              <a:t>high culture organisations that keep coming back to me again and again for money…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31746" name="Picture 2" descr="Image result for begging bowl"/>
          <p:cNvPicPr>
            <a:picLocks noChangeAspect="1" noChangeArrowheads="1"/>
          </p:cNvPicPr>
          <p:nvPr/>
        </p:nvPicPr>
        <p:blipFill>
          <a:blip r:embed="rId3" cstate="screen"/>
          <a:srcRect/>
          <a:stretch>
            <a:fillRect/>
          </a:stretch>
        </p:blipFill>
        <p:spPr bwMode="auto">
          <a:xfrm>
            <a:off x="4648200" y="4572000"/>
            <a:ext cx="2743200" cy="2286000"/>
          </a:xfrm>
          <a:prstGeom prst="rect">
            <a:avLst/>
          </a:prstGeom>
          <a:noFill/>
        </p:spPr>
      </p:pic>
      <p:sp>
        <p:nvSpPr>
          <p:cNvPr id="8" name="Multiply 7"/>
          <p:cNvSpPr/>
          <p:nvPr/>
        </p:nvSpPr>
        <p:spPr>
          <a:xfrm>
            <a:off x="4800600" y="4800600"/>
            <a:ext cx="1981200" cy="2057400"/>
          </a:xfrm>
          <a:prstGeom prst="mathMultiply">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Image result for silhouette of science"/>
          <p:cNvPicPr>
            <a:picLocks noChangeAspect="1" noChangeArrowheads="1"/>
          </p:cNvPicPr>
          <p:nvPr/>
        </p:nvPicPr>
        <p:blipFill>
          <a:blip r:embed="rId2" cstate="screen"/>
          <a:srcRect/>
          <a:stretch>
            <a:fillRect/>
          </a:stretch>
        </p:blipFill>
        <p:spPr bwMode="auto">
          <a:xfrm>
            <a:off x="6956299" y="3840480"/>
            <a:ext cx="2187701" cy="3017520"/>
          </a:xfrm>
          <a:prstGeom prst="rect">
            <a:avLst/>
          </a:prstGeom>
          <a:noFill/>
        </p:spPr>
      </p:pic>
      <p:sp>
        <p:nvSpPr>
          <p:cNvPr id="2" name="Oval Callout 1"/>
          <p:cNvSpPr/>
          <p:nvPr/>
        </p:nvSpPr>
        <p:spPr>
          <a:xfrm>
            <a:off x="1905000" y="1600200"/>
            <a:ext cx="5334000" cy="44958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Nearly everything I do  is connected to  </a:t>
            </a:r>
            <a:endParaRPr lang="en-US" sz="3200" dirty="0" smtClean="0"/>
          </a:p>
          <a:p>
            <a:pPr algn="ctr"/>
            <a:r>
              <a:rPr lang="en-US" sz="3200" dirty="0" smtClean="0"/>
              <a:t> science </a:t>
            </a:r>
            <a:r>
              <a:rPr lang="en-GB" sz="3200" dirty="0" smtClean="0"/>
              <a:t> </a:t>
            </a:r>
            <a:endParaRPr lang="en-US" sz="3200" dirty="0"/>
          </a:p>
        </p:txBody>
      </p:sp>
      <p:sp>
        <p:nvSpPr>
          <p:cNvPr id="4" name="Title 3"/>
          <p:cNvSpPr>
            <a:spLocks noGrp="1"/>
          </p:cNvSpPr>
          <p:nvPr>
            <p:ph type="title"/>
          </p:nvPr>
        </p:nvSpPr>
        <p:spPr/>
        <p:txBody>
          <a:bodyPr>
            <a:normAutofit/>
          </a:bodyPr>
          <a:lstStyle/>
          <a:p>
            <a:r>
              <a:rPr lang="en-GB" dirty="0" smtClean="0"/>
              <a:t>Zoe pitches…</a:t>
            </a:r>
            <a:endParaRPr lang="en-US" dirty="0"/>
          </a:p>
        </p:txBody>
      </p:sp>
      <p:pic>
        <p:nvPicPr>
          <p:cNvPr id="6"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457200" y="5029200"/>
            <a:ext cx="1752600" cy="1828800"/>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Paul gives a </a:t>
            </a:r>
            <a:r>
              <a:rPr lang="en-GB" i="1" dirty="0" smtClean="0"/>
              <a:t>‘tell me something new’  </a:t>
            </a:r>
            <a:r>
              <a:rPr lang="en-GB" dirty="0" smtClean="0"/>
              <a:t>type</a:t>
            </a:r>
            <a:r>
              <a:rPr lang="en-GB" i="1" dirty="0" smtClean="0"/>
              <a:t> </a:t>
            </a:r>
            <a:r>
              <a:rPr lang="en-GB" dirty="0" smtClean="0"/>
              <a:t>shrug.…</a:t>
            </a:r>
            <a:endParaRPr lang="en-US" dirty="0"/>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772400" y="4953000"/>
            <a:ext cx="1767401" cy="1905000"/>
          </a:xfrm>
          <a:prstGeom prst="rect">
            <a:avLst/>
          </a:prstGeom>
          <a:solidFill>
            <a:srgbClr val="FF0000"/>
          </a:solidFill>
        </p:spPr>
      </p:pic>
      <p:sp>
        <p:nvSpPr>
          <p:cNvPr id="6" name="Oval Callout 5"/>
          <p:cNvSpPr/>
          <p:nvPr/>
        </p:nvSpPr>
        <p:spPr>
          <a:xfrm>
            <a:off x="762000" y="1524000"/>
            <a:ext cx="5334000" cy="4876800"/>
          </a:xfrm>
          <a:prstGeom prst="wedgeEllipseCallout">
            <a:avLst>
              <a:gd name="adj1" fmla="val 99253"/>
              <a:gd name="adj2" fmla="val 34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Well sure, I know  – you mean zoology, veterinary science and all that kind of  </a:t>
            </a:r>
            <a:r>
              <a:rPr lang="en-GB" sz="3200" i="1" dirty="0" smtClean="0">
                <a:solidFill>
                  <a:schemeClr val="tx1"/>
                </a:solidFill>
              </a:rPr>
              <a:t>“…animally  stuff… “ </a:t>
            </a:r>
            <a:endParaRPr lang="en-US" sz="3200" i="1" dirty="0" smtClean="0">
              <a:solidFill>
                <a:schemeClr val="tx1"/>
              </a:solidFill>
            </a:endParaRPr>
          </a:p>
          <a:p>
            <a:pPr algn="ctr"/>
            <a:endParaRPr lang="en-US" sz="3200" dirty="0">
              <a:solidFill>
                <a:schemeClr val="tx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GB" dirty="0" smtClean="0"/>
              <a:t>But Zoe cuts him off…</a:t>
            </a:r>
            <a:endParaRPr lang="en-US" dirty="0"/>
          </a:p>
        </p:txBody>
      </p:sp>
      <p:pic>
        <p:nvPicPr>
          <p:cNvPr id="5" name="Picture 4" descr="Image result for Wagging finger silhouette"/>
          <p:cNvPicPr>
            <a:picLocks noChangeAspect="1" noChangeArrowheads="1"/>
          </p:cNvPicPr>
          <p:nvPr/>
        </p:nvPicPr>
        <p:blipFill>
          <a:blip r:embed="rId2" cstate="screen">
            <a:biLevel thresh="50000"/>
          </a:blip>
          <a:srcRect/>
          <a:stretch>
            <a:fillRect/>
          </a:stretch>
        </p:blipFill>
        <p:spPr bwMode="auto">
          <a:xfrm>
            <a:off x="0" y="4000500"/>
            <a:ext cx="2857500" cy="2857500"/>
          </a:xfrm>
          <a:prstGeom prst="rect">
            <a:avLst/>
          </a:prstGeom>
          <a:solidFill>
            <a:schemeClr val="tx1"/>
          </a:solidFill>
        </p:spPr>
      </p:pic>
      <p:sp>
        <p:nvSpPr>
          <p:cNvPr id="2" name="Oval Callout 1"/>
          <p:cNvSpPr/>
          <p:nvPr/>
        </p:nvSpPr>
        <p:spPr>
          <a:xfrm>
            <a:off x="3200400" y="1219200"/>
            <a:ext cx="6400800" cy="51816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N</a:t>
            </a:r>
            <a:r>
              <a:rPr lang="en-GB" sz="3200" b="1" dirty="0" smtClean="0"/>
              <a:t>ot just </a:t>
            </a:r>
            <a:r>
              <a:rPr lang="en-GB" sz="3200" dirty="0" smtClean="0"/>
              <a:t>zoology, or even ‘just’ biology.   Physics, chemistry, mechanics, maths  all lie beneath the   animal world. I can excite young people into those careers </a:t>
            </a:r>
            <a:endParaRPr lang="en-US" sz="32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3352800" y="152400"/>
            <a:ext cx="6400800" cy="4495800"/>
          </a:xfrm>
          <a:prstGeom prst="wedgeEllipseCallout">
            <a:avLst>
              <a:gd name="adj1" fmla="val -71401"/>
              <a:gd name="adj2" fmla="val 7107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And I can be a  </a:t>
            </a:r>
            <a:r>
              <a:rPr lang="en-US" sz="3200" i="1" dirty="0" smtClean="0"/>
              <a:t>‘shop window’</a:t>
            </a:r>
            <a:r>
              <a:rPr lang="en-US" sz="3200" dirty="0" smtClean="0"/>
              <a:t>  for partner  universities …  placing their huge value firmly in front of the public… who, after all, pay for them</a:t>
            </a:r>
            <a:endParaRPr lang="en-US" sz="3200" b="1" dirty="0"/>
          </a:p>
        </p:txBody>
      </p:sp>
      <p:sp>
        <p:nvSpPr>
          <p:cNvPr id="4" name="Title 3"/>
          <p:cNvSpPr>
            <a:spLocks noGrp="1"/>
          </p:cNvSpPr>
          <p:nvPr>
            <p:ph type="title"/>
          </p:nvPr>
        </p:nvSpPr>
        <p:spPr>
          <a:xfrm>
            <a:off x="0" y="304800"/>
            <a:ext cx="3048000" cy="2468562"/>
          </a:xfrm>
        </p:spPr>
        <p:txBody>
          <a:bodyPr>
            <a:normAutofit/>
          </a:bodyPr>
          <a:lstStyle/>
          <a:p>
            <a:r>
              <a:rPr lang="en-GB" dirty="0" smtClean="0"/>
              <a:t>And presses home her advantage</a:t>
            </a:r>
            <a:endParaRPr lang="en-US" dirty="0"/>
          </a:p>
        </p:txBody>
      </p:sp>
      <p:pic>
        <p:nvPicPr>
          <p:cNvPr id="6" name="Picture 2" descr="Image result for man and woman in bar silhouette"/>
          <p:cNvPicPr>
            <a:picLocks noChangeAspect="1" noChangeArrowheads="1"/>
          </p:cNvPicPr>
          <p:nvPr/>
        </p:nvPicPr>
        <p:blipFill>
          <a:blip r:embed="rId2" cstate="screen">
            <a:lum contrast="40000"/>
          </a:blip>
          <a:srcRect/>
          <a:stretch>
            <a:fillRect/>
          </a:stretch>
        </p:blipFill>
        <p:spPr bwMode="auto">
          <a:xfrm>
            <a:off x="0" y="5029200"/>
            <a:ext cx="1752600" cy="1828800"/>
          </a:xfrm>
          <a:prstGeom prst="rect">
            <a:avLst/>
          </a:prstGeom>
          <a:noFill/>
        </p:spPr>
      </p:pic>
      <p:pic>
        <p:nvPicPr>
          <p:cNvPr id="27650" name="Picture 2" descr="Image result for Universities"/>
          <p:cNvPicPr>
            <a:picLocks noChangeAspect="1" noChangeArrowheads="1"/>
          </p:cNvPicPr>
          <p:nvPr/>
        </p:nvPicPr>
        <p:blipFill>
          <a:blip r:embed="rId3" cstate="screen"/>
          <a:srcRect/>
          <a:stretch>
            <a:fillRect/>
          </a:stretch>
        </p:blipFill>
        <p:spPr bwMode="auto">
          <a:xfrm>
            <a:off x="4371253" y="4937760"/>
            <a:ext cx="4772747" cy="1920240"/>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Image result for knowledge translation"/>
          <p:cNvPicPr>
            <a:picLocks noChangeAspect="1" noChangeArrowheads="1"/>
          </p:cNvPicPr>
          <p:nvPr/>
        </p:nvPicPr>
        <p:blipFill>
          <a:blip r:embed="rId2" cstate="screen"/>
          <a:srcRect/>
          <a:stretch>
            <a:fillRect/>
          </a:stretch>
        </p:blipFill>
        <p:spPr bwMode="auto">
          <a:xfrm>
            <a:off x="4353198" y="4389120"/>
            <a:ext cx="4790802" cy="2468880"/>
          </a:xfrm>
          <a:prstGeom prst="rect">
            <a:avLst/>
          </a:prstGeom>
          <a:noFill/>
        </p:spPr>
      </p:pic>
      <p:sp>
        <p:nvSpPr>
          <p:cNvPr id="2" name="Oval Callout 1"/>
          <p:cNvSpPr/>
          <p:nvPr/>
        </p:nvSpPr>
        <p:spPr>
          <a:xfrm>
            <a:off x="3657600" y="457200"/>
            <a:ext cx="5943600" cy="4495800"/>
          </a:xfrm>
          <a:prstGeom prst="wedgeEllipseCallout">
            <a:avLst>
              <a:gd name="adj1" fmla="val -73525"/>
              <a:gd name="adj2" fmla="val 6633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can even help in the business of innovation and translation of raw knowledge into prosperity </a:t>
            </a:r>
            <a:endParaRPr lang="en-US" sz="3200" dirty="0"/>
          </a:p>
        </p:txBody>
      </p:sp>
      <p:sp>
        <p:nvSpPr>
          <p:cNvPr id="4" name="Title 3"/>
          <p:cNvSpPr>
            <a:spLocks noGrp="1"/>
          </p:cNvSpPr>
          <p:nvPr>
            <p:ph type="title"/>
          </p:nvPr>
        </p:nvSpPr>
        <p:spPr>
          <a:xfrm>
            <a:off x="-228600" y="304800"/>
            <a:ext cx="3962400" cy="3124200"/>
          </a:xfrm>
        </p:spPr>
        <p:txBody>
          <a:bodyPr>
            <a:normAutofit fontScale="90000"/>
          </a:bodyPr>
          <a:lstStyle/>
          <a:p>
            <a:r>
              <a:rPr lang="en-GB" dirty="0" smtClean="0"/>
              <a:t>Now she has the wind behind her sails… </a:t>
            </a:r>
            <a:br>
              <a:rPr lang="en-GB" dirty="0" smtClean="0"/>
            </a:br>
            <a:r>
              <a:rPr lang="en-GB" dirty="0" smtClean="0"/>
              <a:t/>
            </a:r>
            <a:br>
              <a:rPr lang="en-GB" dirty="0" smtClean="0"/>
            </a:br>
            <a:r>
              <a:rPr lang="en-GB" dirty="0" smtClean="0"/>
              <a:t>and makes the audacious claim </a:t>
            </a:r>
            <a:endParaRPr lang="en-US" dirty="0"/>
          </a:p>
        </p:txBody>
      </p:sp>
      <p:pic>
        <p:nvPicPr>
          <p:cNvPr id="6"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0" y="5029200"/>
            <a:ext cx="1752600" cy="1828800"/>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066800"/>
            <a:ext cx="2438400" cy="2697162"/>
          </a:xfrm>
        </p:spPr>
        <p:txBody>
          <a:bodyPr>
            <a:normAutofit fontScale="90000"/>
          </a:bodyPr>
          <a:lstStyle/>
          <a:p>
            <a:r>
              <a:rPr lang="en-GB" dirty="0" smtClean="0"/>
              <a:t>By this time  Paul’s mind is working furiously…</a:t>
            </a:r>
            <a:endParaRPr lang="en-US" dirty="0"/>
          </a:p>
        </p:txBody>
      </p:sp>
      <p:pic>
        <p:nvPicPr>
          <p:cNvPr id="54274" name="Picture 2" descr="Image result for pensive man silhouette"/>
          <p:cNvPicPr>
            <a:picLocks noChangeAspect="1" noChangeArrowheads="1"/>
          </p:cNvPicPr>
          <p:nvPr/>
        </p:nvPicPr>
        <p:blipFill>
          <a:blip r:embed="rId2" cstate="screen"/>
          <a:srcRect/>
          <a:stretch>
            <a:fillRect/>
          </a:stretch>
        </p:blipFill>
        <p:spPr bwMode="auto">
          <a:xfrm>
            <a:off x="1066800" y="4419600"/>
            <a:ext cx="1829266" cy="2743200"/>
          </a:xfrm>
          <a:prstGeom prst="rect">
            <a:avLst/>
          </a:prstGeom>
          <a:noFill/>
        </p:spPr>
      </p:pic>
      <p:sp>
        <p:nvSpPr>
          <p:cNvPr id="4" name="Cloud Callout 3"/>
          <p:cNvSpPr/>
          <p:nvPr/>
        </p:nvSpPr>
        <p:spPr>
          <a:xfrm>
            <a:off x="3429000" y="-228600"/>
            <a:ext cx="6553200" cy="7086600"/>
          </a:xfrm>
          <a:prstGeom prst="cloudCallout">
            <a:avLst>
              <a:gd name="adj1" fmla="val -68068"/>
              <a:gd name="adj2" fmla="val 25283"/>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b="1" dirty="0" smtClean="0">
                <a:solidFill>
                  <a:schemeClr val="tx1"/>
                </a:solidFill>
              </a:rPr>
              <a:t>Helps my country’s science base.  Helps my citizens understand the importance of universities and research . Helps  applied research to create goods and services…  </a:t>
            </a:r>
          </a:p>
          <a:p>
            <a:endParaRPr lang="en-GB" sz="2400" b="1" dirty="0" smtClean="0">
              <a:solidFill>
                <a:schemeClr val="tx1"/>
              </a:solidFill>
            </a:endParaRPr>
          </a:p>
          <a:p>
            <a:r>
              <a:rPr lang="en-GB" sz="2400" b="1" dirty="0" smtClean="0">
                <a:solidFill>
                  <a:schemeClr val="tx1"/>
                </a:solidFill>
              </a:rPr>
              <a:t>GOOD FIT with my policy objectives</a:t>
            </a:r>
          </a:p>
          <a:p>
            <a:endParaRPr lang="en-GB" sz="2400" b="1" dirty="0" smtClean="0">
              <a:solidFill>
                <a:schemeClr val="tx1"/>
              </a:solidFill>
            </a:endParaRPr>
          </a:p>
          <a:p>
            <a:r>
              <a:rPr lang="en-GB" sz="2400" b="1" dirty="0" smtClean="0">
                <a:solidFill>
                  <a:schemeClr val="tx1"/>
                </a:solidFill>
              </a:rPr>
              <a:t>Perhaps  I‘ve been overlooking something here..</a:t>
            </a:r>
            <a:endParaRPr lang="en-US" sz="2400" b="1" dirty="0">
              <a:solidFill>
                <a:schemeClr val="tx1"/>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Politics personified"/>
          <p:cNvPicPr>
            <a:picLocks noChangeAspect="1" noChangeArrowheads="1"/>
          </p:cNvPicPr>
          <p:nvPr/>
        </p:nvPicPr>
        <p:blipFill>
          <a:blip r:embed="rId2" cstate="screen"/>
          <a:srcRect/>
          <a:stretch>
            <a:fillRect/>
          </a:stretch>
        </p:blipFill>
        <p:spPr bwMode="auto">
          <a:xfrm>
            <a:off x="2209800" y="3048000"/>
            <a:ext cx="4572000" cy="3429001"/>
          </a:xfrm>
          <a:prstGeom prst="rect">
            <a:avLst/>
          </a:prstGeom>
          <a:noFill/>
        </p:spPr>
      </p:pic>
      <p:sp>
        <p:nvSpPr>
          <p:cNvPr id="4" name="Title 3"/>
          <p:cNvSpPr>
            <a:spLocks noGrp="1"/>
          </p:cNvSpPr>
          <p:nvPr>
            <p:ph type="title"/>
          </p:nvPr>
        </p:nvSpPr>
        <p:spPr>
          <a:xfrm>
            <a:off x="457200" y="381000"/>
            <a:ext cx="8229600" cy="1036638"/>
          </a:xfrm>
        </p:spPr>
        <p:txBody>
          <a:bodyPr>
            <a:normAutofit fontScale="90000"/>
          </a:bodyPr>
          <a:lstStyle/>
          <a:p>
            <a:r>
              <a:rPr lang="en-GB" dirty="0" smtClean="0"/>
              <a:t>First,  imagine if the world of politics came alive …as a single person </a:t>
            </a:r>
            <a:endParaRPr lang="en-US" dirty="0"/>
          </a:p>
        </p:txBody>
      </p:sp>
      <p:sp>
        <p:nvSpPr>
          <p:cNvPr id="6" name="Title 3"/>
          <p:cNvSpPr txBox="1">
            <a:spLocks/>
          </p:cNvSpPr>
          <p:nvPr/>
        </p:nvSpPr>
        <p:spPr>
          <a:xfrm>
            <a:off x="457200" y="4038600"/>
            <a:ext cx="8229600" cy="1036638"/>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GB" sz="6000" b="1" dirty="0" smtClean="0">
                <a:solidFill>
                  <a:srgbClr val="FF0000"/>
                </a:solidFill>
                <a:latin typeface="+mj-lt"/>
                <a:ea typeface="+mj-ea"/>
                <a:cs typeface="+mj-cs"/>
              </a:rPr>
              <a:t>No… not HIM!</a:t>
            </a:r>
            <a:endParaRPr kumimoji="0" lang="en-US" sz="60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2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Links to other nations"/>
          <p:cNvPicPr>
            <a:picLocks noChangeAspect="1" noChangeArrowheads="1"/>
          </p:cNvPicPr>
          <p:nvPr/>
        </p:nvPicPr>
        <p:blipFill>
          <a:blip r:embed="rId2" cstate="screen"/>
          <a:srcRect/>
          <a:stretch>
            <a:fillRect/>
          </a:stretch>
        </p:blipFill>
        <p:spPr bwMode="auto">
          <a:xfrm>
            <a:off x="5715000" y="4114800"/>
            <a:ext cx="3657600" cy="2743200"/>
          </a:xfrm>
          <a:prstGeom prst="rect">
            <a:avLst/>
          </a:prstGeom>
          <a:noFill/>
        </p:spPr>
      </p:pic>
      <p:sp>
        <p:nvSpPr>
          <p:cNvPr id="2" name="Oval Callout 1"/>
          <p:cNvSpPr/>
          <p:nvPr/>
        </p:nvSpPr>
        <p:spPr>
          <a:xfrm>
            <a:off x="2133600" y="0"/>
            <a:ext cx="5791200" cy="4495800"/>
          </a:xfrm>
          <a:prstGeom prst="wedgeEllipseCallout">
            <a:avLst>
              <a:gd name="adj1" fmla="val -65562"/>
              <a:gd name="adj2" fmla="val 609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Then there are my links to other nations…zoos are not only about </a:t>
            </a:r>
            <a:r>
              <a:rPr lang="en-US" sz="3200" i="1" u="sng" dirty="0" smtClean="0"/>
              <a:t>‘here’: </a:t>
            </a:r>
            <a:r>
              <a:rPr lang="en-US" sz="3200" dirty="0" smtClean="0"/>
              <a:t>they are normally about </a:t>
            </a:r>
            <a:r>
              <a:rPr lang="en-US" sz="3200" i="1" dirty="0" smtClean="0"/>
              <a:t>‘</a:t>
            </a:r>
            <a:r>
              <a:rPr lang="en-US" sz="3200" i="1" u="sng" dirty="0" smtClean="0"/>
              <a:t>there’</a:t>
            </a:r>
            <a:endParaRPr lang="en-US" sz="3200" i="1" u="sng" dirty="0"/>
          </a:p>
        </p:txBody>
      </p:sp>
      <p:pic>
        <p:nvPicPr>
          <p:cNvPr id="6" name="Picture 2" descr="Image result for man and woman in bar silhouette"/>
          <p:cNvPicPr>
            <a:picLocks noChangeAspect="1" noChangeArrowheads="1"/>
          </p:cNvPicPr>
          <p:nvPr/>
        </p:nvPicPr>
        <p:blipFill>
          <a:blip r:embed="rId3" cstate="screen">
            <a:lum contrast="100000"/>
          </a:blip>
          <a:srcRect/>
          <a:stretch>
            <a:fillRect/>
          </a:stretch>
        </p:blipFill>
        <p:spPr bwMode="auto">
          <a:xfrm>
            <a:off x="-609600" y="5029200"/>
            <a:ext cx="1752600" cy="182880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  Paul pretty much shrugs again, glancing at his watch  </a:t>
            </a:r>
            <a:endParaRPr lang="en-US" dirty="0"/>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772400" y="4953000"/>
            <a:ext cx="1767401" cy="1905000"/>
          </a:xfrm>
          <a:prstGeom prst="rect">
            <a:avLst/>
          </a:prstGeom>
          <a:solidFill>
            <a:srgbClr val="FF0000"/>
          </a:solidFill>
        </p:spPr>
      </p:pic>
      <p:sp>
        <p:nvSpPr>
          <p:cNvPr id="6" name="Oval Callout 5"/>
          <p:cNvSpPr/>
          <p:nvPr/>
        </p:nvSpPr>
        <p:spPr>
          <a:xfrm>
            <a:off x="762000" y="1524000"/>
            <a:ext cx="4876800" cy="4876800"/>
          </a:xfrm>
          <a:prstGeom prst="wedgeEllipseCallout">
            <a:avLst>
              <a:gd name="adj1" fmla="val 99253"/>
              <a:gd name="adj2" fmla="val 3417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Well… yeah, yeah you do a great job telling visitors about the wonderful wildlife of Africa, Asian and Latin America</a:t>
            </a:r>
            <a:endParaRPr lang="en-US" sz="3200" dirty="0" smtClean="0">
              <a:solidFill>
                <a:schemeClr val="tx1"/>
              </a:solidFill>
            </a:endParaRPr>
          </a:p>
          <a:p>
            <a:pPr algn="ctr"/>
            <a:endParaRPr lang="en-US" sz="3200" dirty="0">
              <a:solidFill>
                <a:schemeClr val="tx1"/>
              </a:solidFill>
            </a:endParaRPr>
          </a:p>
        </p:txBody>
      </p:sp>
      <p:sp>
        <p:nvSpPr>
          <p:cNvPr id="7" name="Cloud Callout 6"/>
          <p:cNvSpPr/>
          <p:nvPr/>
        </p:nvSpPr>
        <p:spPr>
          <a:xfrm>
            <a:off x="5791200" y="1524000"/>
            <a:ext cx="3124200" cy="3124200"/>
          </a:xfrm>
          <a:prstGeom prst="cloudCallout">
            <a:avLst>
              <a:gd name="adj1" fmla="val 23801"/>
              <a:gd name="adj2" fmla="val 66402"/>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smtClean="0"/>
              <a:t>Getting a bit bored again now</a:t>
            </a:r>
            <a:endParaRPr lang="en-US" sz="28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2286000" y="1676400"/>
            <a:ext cx="6400800" cy="4495800"/>
          </a:xfrm>
          <a:prstGeom prst="wedgeEllipseCallout">
            <a:avLst>
              <a:gd name="adj1" fmla="val -56877"/>
              <a:gd name="adj2" fmla="val 4497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No, no... You don’t quite understand...  Yes the experiences  I offer </a:t>
            </a:r>
            <a:r>
              <a:rPr lang="en-GB" sz="3200" i="1" dirty="0" smtClean="0"/>
              <a:t>do </a:t>
            </a:r>
            <a:r>
              <a:rPr lang="en-GB" sz="3200" u="sng" dirty="0" smtClean="0"/>
              <a:t>start </a:t>
            </a:r>
            <a:r>
              <a:rPr lang="en-GB" sz="3200" dirty="0" smtClean="0"/>
              <a:t>with the natural heritage of those places…</a:t>
            </a:r>
            <a:endParaRPr lang="en-US" sz="3200" dirty="0"/>
          </a:p>
        </p:txBody>
      </p:sp>
      <p:sp>
        <p:nvSpPr>
          <p:cNvPr id="4" name="Title 3"/>
          <p:cNvSpPr>
            <a:spLocks noGrp="1"/>
          </p:cNvSpPr>
          <p:nvPr>
            <p:ph type="title"/>
          </p:nvPr>
        </p:nvSpPr>
        <p:spPr/>
        <p:txBody>
          <a:bodyPr>
            <a:normAutofit/>
          </a:bodyPr>
          <a:lstStyle/>
          <a:p>
            <a:r>
              <a:rPr lang="en-GB" dirty="0" smtClean="0"/>
              <a:t>Zoe </a:t>
            </a:r>
            <a:endParaRPr lang="en-US" dirty="0"/>
          </a:p>
        </p:txBody>
      </p:sp>
      <p:pic>
        <p:nvPicPr>
          <p:cNvPr id="6" name="Picture 2" descr="Image result for man and woman in bar silhouette"/>
          <p:cNvPicPr>
            <a:picLocks noChangeAspect="1" noChangeArrowheads="1"/>
          </p:cNvPicPr>
          <p:nvPr/>
        </p:nvPicPr>
        <p:blipFill>
          <a:blip r:embed="rId2" cstate="screen">
            <a:lum contrast="100000"/>
          </a:blip>
          <a:srcRect/>
          <a:stretch>
            <a:fillRect/>
          </a:stretch>
        </p:blipFill>
        <p:spPr bwMode="auto">
          <a:xfrm>
            <a:off x="0" y="5029200"/>
            <a:ext cx="1752600" cy="1828800"/>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Image result for bridge between peoples"/>
          <p:cNvPicPr>
            <a:picLocks noChangeAspect="1" noChangeArrowheads="1"/>
          </p:cNvPicPr>
          <p:nvPr/>
        </p:nvPicPr>
        <p:blipFill>
          <a:blip r:embed="rId2" cstate="screen"/>
          <a:srcRect/>
          <a:stretch>
            <a:fillRect/>
          </a:stretch>
        </p:blipFill>
        <p:spPr bwMode="auto">
          <a:xfrm>
            <a:off x="4876800" y="4023360"/>
            <a:ext cx="4662586" cy="2834640"/>
          </a:xfrm>
          <a:prstGeom prst="rect">
            <a:avLst/>
          </a:prstGeom>
          <a:noFill/>
        </p:spPr>
      </p:pic>
      <p:sp>
        <p:nvSpPr>
          <p:cNvPr id="2" name="Oval Callout 1"/>
          <p:cNvSpPr/>
          <p:nvPr/>
        </p:nvSpPr>
        <p:spPr>
          <a:xfrm>
            <a:off x="1066800" y="304800"/>
            <a:ext cx="6400800" cy="4495800"/>
          </a:xfrm>
          <a:prstGeom prst="wedgeEllipseCallout">
            <a:avLst>
              <a:gd name="adj1" fmla="val -36401"/>
              <a:gd name="adj2" fmla="val 65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But my projects can move on to talk to my visitors ( </a:t>
            </a:r>
            <a:r>
              <a:rPr lang="en-GB" sz="3200" b="1" i="1" dirty="0" smtClean="0"/>
              <a:t>your </a:t>
            </a:r>
            <a:r>
              <a:rPr lang="en-GB" sz="3200" dirty="0" smtClean="0"/>
              <a:t>voters)… about the wider culture of those countries… </a:t>
            </a:r>
            <a:r>
              <a:rPr lang="en-GB" sz="3200" b="1" i="1" dirty="0" smtClean="0"/>
              <a:t>And</a:t>
            </a:r>
            <a:r>
              <a:rPr lang="en-GB" sz="3200" i="1" dirty="0" smtClean="0"/>
              <a:t> </a:t>
            </a:r>
            <a:r>
              <a:rPr lang="en-GB" sz="3200" dirty="0" smtClean="0"/>
              <a:t>their societies  </a:t>
            </a:r>
            <a:r>
              <a:rPr lang="en-GB" sz="3200" b="1" dirty="0" smtClean="0"/>
              <a:t>And </a:t>
            </a:r>
            <a:r>
              <a:rPr lang="en-GB" sz="3200" dirty="0" smtClean="0"/>
              <a:t>their economies</a:t>
            </a:r>
            <a:endParaRPr lang="en-US" sz="3200" dirty="0"/>
          </a:p>
        </p:txBody>
      </p:sp>
      <p:pic>
        <p:nvPicPr>
          <p:cNvPr id="6" name="Picture 2" descr="Image result for man and woman in bar silhouette"/>
          <p:cNvPicPr>
            <a:picLocks noChangeAspect="1" noChangeArrowheads="1"/>
          </p:cNvPicPr>
          <p:nvPr/>
        </p:nvPicPr>
        <p:blipFill>
          <a:blip r:embed="rId3" cstate="screen">
            <a:lum contrast="100000"/>
          </a:blip>
          <a:srcRect/>
          <a:stretch>
            <a:fillRect/>
          </a:stretch>
        </p:blipFill>
        <p:spPr bwMode="auto">
          <a:xfrm>
            <a:off x="0" y="5029200"/>
            <a:ext cx="1752600" cy="1828800"/>
          </a:xfrm>
          <a:prstGeom prst="rect">
            <a:avLst/>
          </a:prstGeom>
          <a:noFill/>
        </p:spPr>
      </p:pic>
      <p:sp>
        <p:nvSpPr>
          <p:cNvPr id="5" name="Oval Callout 4"/>
          <p:cNvSpPr/>
          <p:nvPr/>
        </p:nvSpPr>
        <p:spPr>
          <a:xfrm>
            <a:off x="990600" y="304800"/>
            <a:ext cx="6400800" cy="4495800"/>
          </a:xfrm>
          <a:prstGeom prst="wedgeEllipseCallout">
            <a:avLst>
              <a:gd name="adj1" fmla="val -36401"/>
              <a:gd name="adj2" fmla="val 653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But my projects can move on to talk to my visitors </a:t>
            </a:r>
            <a:r>
              <a:rPr lang="en-GB" sz="3200" b="1" dirty="0" smtClean="0">
                <a:solidFill>
                  <a:srgbClr val="FF0000"/>
                </a:solidFill>
              </a:rPr>
              <a:t>(remember …</a:t>
            </a:r>
            <a:r>
              <a:rPr lang="en-GB" sz="3200" b="1" i="1" dirty="0" smtClean="0">
                <a:solidFill>
                  <a:srgbClr val="FF0000"/>
                </a:solidFill>
              </a:rPr>
              <a:t>your </a:t>
            </a:r>
            <a:r>
              <a:rPr lang="en-GB" sz="3200" b="1" dirty="0" smtClean="0">
                <a:solidFill>
                  <a:srgbClr val="FF0000"/>
                </a:solidFill>
              </a:rPr>
              <a:t>voters)… </a:t>
            </a:r>
            <a:r>
              <a:rPr lang="en-GB" sz="3200" dirty="0" smtClean="0"/>
              <a:t>about the wider culture of those countries… </a:t>
            </a:r>
            <a:r>
              <a:rPr lang="en-GB" sz="3200" b="1" i="1" dirty="0" smtClean="0"/>
              <a:t>And</a:t>
            </a:r>
            <a:r>
              <a:rPr lang="en-GB" sz="3200" i="1" dirty="0" smtClean="0"/>
              <a:t> </a:t>
            </a:r>
            <a:r>
              <a:rPr lang="en-GB" sz="3200" dirty="0" smtClean="0"/>
              <a:t>their societies  </a:t>
            </a:r>
            <a:r>
              <a:rPr lang="en-GB" sz="3200" b="1" i="1" dirty="0" smtClean="0"/>
              <a:t>And </a:t>
            </a:r>
            <a:r>
              <a:rPr lang="en-GB" sz="3200" dirty="0" smtClean="0"/>
              <a:t>their economies</a:t>
            </a:r>
            <a:endParaRPr lang="en-US" sz="32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And Paul thinks…</a:t>
            </a:r>
            <a:endParaRPr lang="en-US" dirty="0"/>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772400" y="4953000"/>
            <a:ext cx="1767401" cy="1905000"/>
          </a:xfrm>
          <a:prstGeom prst="rect">
            <a:avLst/>
          </a:prstGeom>
          <a:solidFill>
            <a:srgbClr val="FF0000"/>
          </a:solidFill>
        </p:spPr>
      </p:pic>
      <p:pic>
        <p:nvPicPr>
          <p:cNvPr id="57346" name="Picture 2" descr="Image result for importance of trade with China"/>
          <p:cNvPicPr>
            <a:picLocks noChangeAspect="1" noChangeArrowheads="1"/>
          </p:cNvPicPr>
          <p:nvPr/>
        </p:nvPicPr>
        <p:blipFill>
          <a:blip r:embed="rId3" cstate="screen"/>
          <a:srcRect/>
          <a:stretch>
            <a:fillRect/>
          </a:stretch>
        </p:blipFill>
        <p:spPr bwMode="auto">
          <a:xfrm rot="1860542">
            <a:off x="-411827" y="3091988"/>
            <a:ext cx="5810250" cy="3267075"/>
          </a:xfrm>
          <a:prstGeom prst="rect">
            <a:avLst/>
          </a:prstGeom>
          <a:noFill/>
        </p:spPr>
      </p:pic>
      <p:sp>
        <p:nvSpPr>
          <p:cNvPr id="3" name="Cloud Callout 2"/>
          <p:cNvSpPr/>
          <p:nvPr/>
        </p:nvSpPr>
        <p:spPr>
          <a:xfrm>
            <a:off x="3505200" y="990600"/>
            <a:ext cx="5943600" cy="3810000"/>
          </a:xfrm>
          <a:prstGeom prst="cloudCallout">
            <a:avLst>
              <a:gd name="adj1" fmla="val 23682"/>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So you can help my country and my government makes new types of science and cultural links with emergent super-economies   LIKE </a:t>
            </a:r>
            <a:r>
              <a:rPr lang="en-GB" sz="3200" b="1" dirty="0" smtClean="0">
                <a:solidFill>
                  <a:schemeClr val="tx1"/>
                </a:solidFill>
              </a:rPr>
              <a:t>CHINA!</a:t>
            </a:r>
            <a:endParaRPr lang="en-US" sz="3200" b="1" dirty="0">
              <a:solidFill>
                <a:schemeClr val="tx1"/>
              </a:solidFill>
            </a:endParaRPr>
          </a:p>
        </p:txBody>
      </p:sp>
      <p:sp>
        <p:nvSpPr>
          <p:cNvPr id="6" name="Cloud Callout 5"/>
          <p:cNvSpPr/>
          <p:nvPr/>
        </p:nvSpPr>
        <p:spPr>
          <a:xfrm>
            <a:off x="3505200" y="990600"/>
            <a:ext cx="5943600" cy="3810000"/>
          </a:xfrm>
          <a:prstGeom prst="cloudCallout">
            <a:avLst>
              <a:gd name="adj1" fmla="val 23682"/>
              <a:gd name="adj2" fmla="val 67689"/>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r>
              <a:rPr lang="en-GB" sz="2400" dirty="0" smtClean="0">
                <a:solidFill>
                  <a:schemeClr val="tx1"/>
                </a:solidFill>
              </a:rPr>
              <a:t> Which in turn can mean more trade links …and not just China.  India, Latin America, Malaysia, Indonesia, South Africa … !</a:t>
            </a:r>
            <a:endParaRPr lang="en-US" sz="20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ppt_x"/>
                                          </p:val>
                                        </p:tav>
                                        <p:tav tm="100000">
                                          <p:val>
                                            <p:strVal val="#ppt_x"/>
                                          </p:val>
                                        </p:tav>
                                      </p:tavLst>
                                    </p:anim>
                                    <p:anim calcmode="lin" valueType="num">
                                      <p:cBhvr additive="base">
                                        <p:cTn id="8" dur="500" fill="hold"/>
                                        <p:tgtEl>
                                          <p:spTgt spid="573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6">
                                            <p:bg/>
                                          </p:spTgt>
                                        </p:tgtEl>
                                        <p:attrNameLst>
                                          <p:attrName>style.visibility</p:attrName>
                                        </p:attrNameLst>
                                      </p:cBhvr>
                                      <p:to>
                                        <p:strVal val="visible"/>
                                      </p:to>
                                    </p:set>
                                    <p:animEffect transition="in" filter="fade">
                                      <p:cBhvr>
                                        <p:cTn id="13" dur="2000"/>
                                        <p:tgtEl>
                                          <p:spTgt spid="6">
                                            <p:bg/>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animEffect transition="in" filter="fade">
                                      <p:cBhvr>
                                        <p:cTn id="19" dur="20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376599" y="4953000"/>
            <a:ext cx="1767401" cy="1905000"/>
          </a:xfrm>
          <a:prstGeom prst="rect">
            <a:avLst/>
          </a:prstGeom>
          <a:solidFill>
            <a:srgbClr val="FF0000"/>
          </a:solidFill>
        </p:spPr>
      </p:pic>
      <p:pic>
        <p:nvPicPr>
          <p:cNvPr id="64516" name="Picture 4" descr="Image result for international trade"/>
          <p:cNvPicPr>
            <a:picLocks noChangeAspect="1" noChangeArrowheads="1"/>
          </p:cNvPicPr>
          <p:nvPr/>
        </p:nvPicPr>
        <p:blipFill>
          <a:blip r:embed="rId3" cstate="screen"/>
          <a:srcRect/>
          <a:stretch>
            <a:fillRect/>
          </a:stretch>
        </p:blipFill>
        <p:spPr bwMode="auto">
          <a:xfrm>
            <a:off x="533400" y="1905000"/>
            <a:ext cx="6667500" cy="4448175"/>
          </a:xfrm>
          <a:prstGeom prst="rect">
            <a:avLst/>
          </a:prstGeom>
          <a:noFill/>
        </p:spPr>
      </p:pic>
      <p:sp>
        <p:nvSpPr>
          <p:cNvPr id="10" name="Title 9"/>
          <p:cNvSpPr>
            <a:spLocks noGrp="1"/>
          </p:cNvSpPr>
          <p:nvPr>
            <p:ph type="title"/>
          </p:nvPr>
        </p:nvSpPr>
        <p:spPr/>
        <p:txBody>
          <a:bodyPr/>
          <a:lstStyle/>
          <a:p>
            <a:r>
              <a:rPr lang="en-GB" dirty="0" smtClean="0"/>
              <a:t>This is the </a:t>
            </a:r>
            <a:r>
              <a:rPr lang="en-GB" i="1" dirty="0" smtClean="0"/>
              <a:t>real</a:t>
            </a:r>
            <a:r>
              <a:rPr lang="en-GB" dirty="0" smtClean="0"/>
              <a:t> prize for Paul here..</a:t>
            </a:r>
            <a:endParaRPr lang="en-US" dirty="0"/>
          </a:p>
        </p:txBody>
      </p:sp>
      <p:sp>
        <p:nvSpPr>
          <p:cNvPr id="6" name="Cloud Callout 5"/>
          <p:cNvSpPr/>
          <p:nvPr/>
        </p:nvSpPr>
        <p:spPr>
          <a:xfrm>
            <a:off x="6629400" y="2667000"/>
            <a:ext cx="1752600" cy="1447800"/>
          </a:xfrm>
          <a:prstGeom prst="cloudCallout">
            <a:avLst>
              <a:gd name="adj1" fmla="val 5698"/>
              <a:gd name="adj2" fmla="val 138064"/>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Hmmm…</a:t>
            </a:r>
            <a:endParaRPr lang="en-US" b="1" dirty="0">
              <a:solidFill>
                <a:schemeClr val="tx1"/>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32" name="Picture 8" descr="Image result for Nature therapy"/>
          <p:cNvPicPr>
            <a:picLocks noChangeAspect="1" noChangeArrowheads="1"/>
          </p:cNvPicPr>
          <p:nvPr/>
        </p:nvPicPr>
        <p:blipFill>
          <a:blip r:embed="rId2" cstate="screen"/>
          <a:srcRect/>
          <a:stretch>
            <a:fillRect/>
          </a:stretch>
        </p:blipFill>
        <p:spPr bwMode="auto">
          <a:xfrm rot="1094649">
            <a:off x="7146363" y="4375077"/>
            <a:ext cx="2194560" cy="2194560"/>
          </a:xfrm>
          <a:prstGeom prst="rect">
            <a:avLst/>
          </a:prstGeom>
          <a:noFill/>
        </p:spPr>
      </p:pic>
      <p:pic>
        <p:nvPicPr>
          <p:cNvPr id="26634" name="Picture 10" descr="Image result for volunteering at the zoo"/>
          <p:cNvPicPr>
            <a:picLocks noChangeAspect="1" noChangeArrowheads="1"/>
          </p:cNvPicPr>
          <p:nvPr/>
        </p:nvPicPr>
        <p:blipFill>
          <a:blip r:embed="rId3" cstate="screen"/>
          <a:srcRect/>
          <a:stretch>
            <a:fillRect/>
          </a:stretch>
        </p:blipFill>
        <p:spPr bwMode="auto">
          <a:xfrm rot="1179797">
            <a:off x="6563025" y="127659"/>
            <a:ext cx="2903178" cy="1920240"/>
          </a:xfrm>
          <a:prstGeom prst="rect">
            <a:avLst/>
          </a:prstGeom>
          <a:noFill/>
        </p:spPr>
      </p:pic>
      <p:pic>
        <p:nvPicPr>
          <p:cNvPr id="26626" name="Picture 2" descr="Image result for Community activities  the zoo"/>
          <p:cNvPicPr>
            <a:picLocks noChangeAspect="1" noChangeArrowheads="1"/>
          </p:cNvPicPr>
          <p:nvPr/>
        </p:nvPicPr>
        <p:blipFill>
          <a:blip r:embed="rId4" cstate="screen"/>
          <a:srcRect/>
          <a:stretch>
            <a:fillRect/>
          </a:stretch>
        </p:blipFill>
        <p:spPr bwMode="auto">
          <a:xfrm rot="20788993">
            <a:off x="6190824" y="2585315"/>
            <a:ext cx="2777925" cy="1828800"/>
          </a:xfrm>
          <a:prstGeom prst="rect">
            <a:avLst/>
          </a:prstGeom>
          <a:noFill/>
        </p:spPr>
      </p:pic>
      <p:sp>
        <p:nvSpPr>
          <p:cNvPr id="2" name="Oval Callout 1"/>
          <p:cNvSpPr/>
          <p:nvPr/>
        </p:nvSpPr>
        <p:spPr>
          <a:xfrm>
            <a:off x="-457200" y="0"/>
            <a:ext cx="7772400" cy="5105400"/>
          </a:xfrm>
          <a:prstGeom prst="wedgeEllipseCallout">
            <a:avLst>
              <a:gd name="adj1" fmla="val -24427"/>
              <a:gd name="adj2" fmla="val 6525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Then there is my social role…. Think of zoos as  large green oases in the middle of society… where all types of people mix together… in volunteering,  in community activities, in confidence building</a:t>
            </a:r>
            <a:endParaRPr lang="en-US" sz="3200" dirty="0"/>
          </a:p>
        </p:txBody>
      </p:sp>
      <p:pic>
        <p:nvPicPr>
          <p:cNvPr id="6" name="Picture 2" descr="Image result for man and woman in bar silhouette"/>
          <p:cNvPicPr>
            <a:picLocks noChangeAspect="1" noChangeArrowheads="1"/>
          </p:cNvPicPr>
          <p:nvPr/>
        </p:nvPicPr>
        <p:blipFill>
          <a:blip r:embed="rId5" cstate="screen">
            <a:lum contrast="100000"/>
          </a:blip>
          <a:srcRect/>
          <a:stretch>
            <a:fillRect/>
          </a:stretch>
        </p:blipFill>
        <p:spPr bwMode="auto">
          <a:xfrm>
            <a:off x="0" y="5029200"/>
            <a:ext cx="1752600" cy="1828800"/>
          </a:xfrm>
          <a:prstGeom prst="rect">
            <a:avLst/>
          </a:prstGeom>
          <a:noFill/>
        </p:spPr>
      </p:pic>
      <p:sp>
        <p:nvSpPr>
          <p:cNvPr id="5" name="Oval Callout 4"/>
          <p:cNvSpPr/>
          <p:nvPr/>
        </p:nvSpPr>
        <p:spPr>
          <a:xfrm>
            <a:off x="-304800" y="0"/>
            <a:ext cx="7543800" cy="5029200"/>
          </a:xfrm>
          <a:prstGeom prst="wedgeEllipseCallout">
            <a:avLst>
              <a:gd name="adj1" fmla="val -26167"/>
              <a:gd name="adj2" fmla="val 6228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 huge potential to create new ‘</a:t>
            </a:r>
            <a:r>
              <a:rPr lang="en-GB" sz="3200" i="1" dirty="0" smtClean="0"/>
              <a:t>social capital’… </a:t>
            </a:r>
            <a:r>
              <a:rPr lang="en-GB" sz="3200" dirty="0" smtClean="0"/>
              <a:t>to bring divergent people together … higher standards of mental, social and physical wellbeing </a:t>
            </a:r>
            <a:endParaRPr lang="en-US" sz="3200" dirty="0"/>
          </a:p>
        </p:txBody>
      </p:sp>
      <p:sp>
        <p:nvSpPr>
          <p:cNvPr id="8" name="Oval Callout 7"/>
          <p:cNvSpPr/>
          <p:nvPr/>
        </p:nvSpPr>
        <p:spPr>
          <a:xfrm>
            <a:off x="-457200" y="0"/>
            <a:ext cx="7772400" cy="5029200"/>
          </a:xfrm>
          <a:prstGeom prst="wedgeEllipseCallout">
            <a:avLst>
              <a:gd name="adj1" fmla="val -24605"/>
              <a:gd name="adj2" fmla="val 6660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or to put it more plainly…  </a:t>
            </a:r>
          </a:p>
          <a:p>
            <a:pPr algn="ctr"/>
            <a:endParaRPr lang="en-GB" sz="3200" dirty="0" smtClean="0">
              <a:solidFill>
                <a:srgbClr val="FF0000"/>
              </a:solidFill>
            </a:endParaRPr>
          </a:p>
          <a:p>
            <a:pPr algn="ctr"/>
            <a:r>
              <a:rPr lang="en-GB" sz="3200" b="1" dirty="0" smtClean="0">
                <a:solidFill>
                  <a:srgbClr val="FF0000"/>
                </a:solidFill>
              </a:rPr>
              <a:t>I TURN YOUR ELECTORATE INTO  </a:t>
            </a:r>
            <a:r>
              <a:rPr lang="en-GB" sz="2400" b="1" dirty="0" smtClean="0">
                <a:solidFill>
                  <a:srgbClr val="FF0000"/>
                </a:solidFill>
              </a:rPr>
              <a:t> </a:t>
            </a:r>
            <a:r>
              <a:rPr lang="en-GB" sz="3200" b="1" u="sng" dirty="0" smtClean="0">
                <a:solidFill>
                  <a:srgbClr val="FF0000"/>
                </a:solidFill>
              </a:rPr>
              <a:t>HAPPIER  PEOPLE</a:t>
            </a:r>
            <a:endParaRPr lang="en-US" sz="3200" b="1" i="1" u="sng" dirty="0">
              <a:solidFill>
                <a:srgbClr val="FF0000"/>
              </a:solidFill>
            </a:endParaRPr>
          </a:p>
        </p:txBody>
      </p:sp>
      <p:sp>
        <p:nvSpPr>
          <p:cNvPr id="26628" name="AutoShape 4" descr="Image result for Nature thera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26630" name="AutoShape 6" descr="Image result for Nature therapy"/>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fade">
                                      <p:cBhvr>
                                        <p:cTn id="15" dur="2000"/>
                                        <p:tgtEl>
                                          <p:spTgt spid="8">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2000"/>
                                        <p:tgtEl>
                                          <p:spTgt spid="8">
                                            <p:txEl>
                                              <p:pRg st="0" end="0"/>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8">
                                            <p:txEl>
                                              <p:pRg st="2" end="2"/>
                                            </p:txEl>
                                          </p:spTgt>
                                        </p:tgtEl>
                                        <p:attrNameLst>
                                          <p:attrName>style.visibility</p:attrName>
                                        </p:attrNameLst>
                                      </p:cBhvr>
                                      <p:to>
                                        <p:strVal val="visible"/>
                                      </p:to>
                                    </p:set>
                                    <p:animEffect transition="in" filter="fade">
                                      <p:cBhvr>
                                        <p:cTn id="21" dur="20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P spid="8" grpId="0" build="allAtOnce"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Image result for man and woman in bar silhouette"/>
          <p:cNvPicPr>
            <a:picLocks noChangeAspect="1" noChangeArrowheads="1"/>
          </p:cNvPicPr>
          <p:nvPr/>
        </p:nvPicPr>
        <p:blipFill>
          <a:blip r:embed="rId2" cstate="screen">
            <a:lum contrast="100000"/>
          </a:blip>
          <a:srcRect/>
          <a:stretch>
            <a:fillRect/>
          </a:stretch>
        </p:blipFill>
        <p:spPr bwMode="auto">
          <a:xfrm>
            <a:off x="0" y="5029200"/>
            <a:ext cx="1752600" cy="1828800"/>
          </a:xfrm>
          <a:prstGeom prst="rect">
            <a:avLst/>
          </a:prstGeom>
          <a:noFill/>
        </p:spPr>
      </p:pic>
      <p:pic>
        <p:nvPicPr>
          <p:cNvPr id="25602" name="Picture 2" descr="http://en.photonenergy.com/imagebank/17572577/210/162/crop/milcice_08_tumb.jpg"/>
          <p:cNvPicPr>
            <a:picLocks noChangeAspect="1" noChangeArrowheads="1"/>
          </p:cNvPicPr>
          <p:nvPr/>
        </p:nvPicPr>
        <p:blipFill>
          <a:blip r:embed="rId3" cstate="screen"/>
          <a:srcRect/>
          <a:stretch>
            <a:fillRect/>
          </a:stretch>
        </p:blipFill>
        <p:spPr bwMode="auto">
          <a:xfrm rot="1647853">
            <a:off x="6743740" y="4641872"/>
            <a:ext cx="2438400" cy="1752600"/>
          </a:xfrm>
          <a:prstGeom prst="rect">
            <a:avLst/>
          </a:prstGeom>
          <a:noFill/>
        </p:spPr>
      </p:pic>
      <p:pic>
        <p:nvPicPr>
          <p:cNvPr id="25604" name="Picture 4" descr="Recycling"/>
          <p:cNvPicPr>
            <a:picLocks noChangeAspect="1" noChangeArrowheads="1"/>
          </p:cNvPicPr>
          <p:nvPr/>
        </p:nvPicPr>
        <p:blipFill>
          <a:blip r:embed="rId4" cstate="screen"/>
          <a:srcRect/>
          <a:stretch>
            <a:fillRect/>
          </a:stretch>
        </p:blipFill>
        <p:spPr bwMode="auto">
          <a:xfrm rot="1441873">
            <a:off x="6705600" y="304800"/>
            <a:ext cx="2857500" cy="2600325"/>
          </a:xfrm>
          <a:prstGeom prst="rect">
            <a:avLst/>
          </a:prstGeom>
          <a:noFill/>
        </p:spPr>
      </p:pic>
      <p:pic>
        <p:nvPicPr>
          <p:cNvPr id="7" name="Picture 2" descr="https://www.czechrepublicproduct.com/assets/images-firma/6.jpg"/>
          <p:cNvPicPr>
            <a:picLocks noChangeAspect="1" noChangeArrowheads="1"/>
          </p:cNvPicPr>
          <p:nvPr/>
        </p:nvPicPr>
        <p:blipFill>
          <a:blip r:embed="rId5" cstate="screen"/>
          <a:srcRect/>
          <a:stretch>
            <a:fillRect/>
          </a:stretch>
        </p:blipFill>
        <p:spPr bwMode="auto">
          <a:xfrm rot="20226937">
            <a:off x="7178176" y="1888092"/>
            <a:ext cx="1371600" cy="3333750"/>
          </a:xfrm>
          <a:prstGeom prst="rect">
            <a:avLst/>
          </a:prstGeom>
          <a:noFill/>
        </p:spPr>
      </p:pic>
      <p:sp>
        <p:nvSpPr>
          <p:cNvPr id="10" name="Oval Callout 9"/>
          <p:cNvSpPr/>
          <p:nvPr/>
        </p:nvSpPr>
        <p:spPr>
          <a:xfrm>
            <a:off x="762000" y="609600"/>
            <a:ext cx="6400800" cy="4800600"/>
          </a:xfrm>
          <a:prstGeom prst="wedgeEllipseCallout">
            <a:avLst>
              <a:gd name="adj1" fmla="val -39972"/>
              <a:gd name="adj2" fmla="val 592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I have to mention environmental technology… water conservation… energy efficient buildings</a:t>
            </a:r>
            <a:endParaRPr lang="en-US" sz="3200" dirty="0"/>
          </a:p>
        </p:txBody>
      </p:sp>
      <p:sp>
        <p:nvSpPr>
          <p:cNvPr id="5" name="Oval Callout 4"/>
          <p:cNvSpPr/>
          <p:nvPr/>
        </p:nvSpPr>
        <p:spPr>
          <a:xfrm>
            <a:off x="914400" y="609600"/>
            <a:ext cx="6400800" cy="5029200"/>
          </a:xfrm>
          <a:prstGeom prst="wedgeEllipseCallout">
            <a:avLst>
              <a:gd name="adj1" fmla="val -39496"/>
              <a:gd name="adj2" fmla="val 4921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Where better to introduce a huge demographic to the carbon neutral society of the future…. Than my 250 sites across Europe where people </a:t>
            </a:r>
            <a:r>
              <a:rPr lang="en-GB" sz="3200" i="1" dirty="0" smtClean="0"/>
              <a:t>already</a:t>
            </a:r>
            <a:r>
              <a:rPr lang="en-GB" sz="3200" dirty="0" smtClean="0"/>
              <a:t> come to learn about the environment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cdn.thegrindstone.com/files/2011/08/BusinessPeopleSilhouetteWoman.jpg"/>
          <p:cNvPicPr>
            <a:picLocks noChangeAspect="1" noChangeArrowheads="1"/>
          </p:cNvPicPr>
          <p:nvPr/>
        </p:nvPicPr>
        <p:blipFill>
          <a:blip r:embed="rId2" cstate="screen"/>
          <a:srcRect/>
          <a:stretch>
            <a:fillRect/>
          </a:stretch>
        </p:blipFill>
        <p:spPr bwMode="auto">
          <a:xfrm>
            <a:off x="0" y="428625"/>
            <a:ext cx="2552700" cy="6429375"/>
          </a:xfrm>
          <a:prstGeom prst="rect">
            <a:avLst/>
          </a:prstGeom>
          <a:noFill/>
        </p:spPr>
      </p:pic>
      <p:pic>
        <p:nvPicPr>
          <p:cNvPr id="3" name="Picture 2" descr="http://cdn.thegrindstone.com/files/2011/08/BusinessPeopleSilhouetteWoman.jpg"/>
          <p:cNvPicPr>
            <a:picLocks noChangeAspect="1" noChangeArrowheads="1"/>
          </p:cNvPicPr>
          <p:nvPr/>
        </p:nvPicPr>
        <p:blipFill>
          <a:blip r:embed="rId2" cstate="screen"/>
          <a:srcRect/>
          <a:stretch>
            <a:fillRect/>
          </a:stretch>
        </p:blipFill>
        <p:spPr bwMode="auto">
          <a:xfrm>
            <a:off x="152400" y="581025"/>
            <a:ext cx="2552700" cy="6429375"/>
          </a:xfrm>
          <a:prstGeom prst="rect">
            <a:avLst/>
          </a:prstGeom>
          <a:noFill/>
        </p:spPr>
      </p:pic>
      <p:sp>
        <p:nvSpPr>
          <p:cNvPr id="6" name="Cloud Callout 5"/>
          <p:cNvSpPr/>
          <p:nvPr/>
        </p:nvSpPr>
        <p:spPr>
          <a:xfrm>
            <a:off x="3124200" y="1676400"/>
            <a:ext cx="6781800" cy="4267200"/>
          </a:xfrm>
          <a:prstGeom prst="cloudCallout">
            <a:avLst>
              <a:gd name="adj1" fmla="val -69710"/>
              <a:gd name="adj2" fmla="val -38903"/>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smtClean="0">
                <a:solidFill>
                  <a:schemeClr val="tx1"/>
                </a:solidFill>
              </a:rPr>
              <a:t>I  could probably go on… but sometimes  </a:t>
            </a:r>
            <a:r>
              <a:rPr lang="en-GB" sz="3600" b="1" i="1" dirty="0" smtClean="0">
                <a:solidFill>
                  <a:schemeClr val="tx1"/>
                </a:solidFill>
              </a:rPr>
              <a:t>‘less is more’  </a:t>
            </a:r>
            <a:endParaRPr lang="en-US" sz="3600" b="1" i="1" dirty="0">
              <a:solidFill>
                <a:schemeClr val="tx1"/>
              </a:solidFill>
            </a:endParaRPr>
          </a:p>
        </p:txBody>
      </p:sp>
      <p:sp>
        <p:nvSpPr>
          <p:cNvPr id="5" name="Title 4"/>
          <p:cNvSpPr>
            <a:spLocks noGrp="1"/>
          </p:cNvSpPr>
          <p:nvPr>
            <p:ph type="title"/>
          </p:nvPr>
        </p:nvSpPr>
        <p:spPr/>
        <p:txBody>
          <a:bodyPr/>
          <a:lstStyle/>
          <a:p>
            <a:r>
              <a:rPr lang="en-GB" dirty="0" err="1" smtClean="0"/>
              <a:t>Zoes</a:t>
            </a:r>
            <a:r>
              <a:rPr lang="en-GB" dirty="0" smtClean="0"/>
              <a:t> reins herself in a bit…</a:t>
            </a: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And Paul does indeed need a break after all this, so he goes and orders another round of drinks</a:t>
            </a:r>
            <a:endParaRPr lang="en-US" dirty="0"/>
          </a:p>
        </p:txBody>
      </p:sp>
      <p:pic>
        <p:nvPicPr>
          <p:cNvPr id="1026" name="Picture 2" descr="Image result for silhouette of bartender"/>
          <p:cNvPicPr>
            <a:picLocks noChangeAspect="1" noChangeArrowheads="1"/>
          </p:cNvPicPr>
          <p:nvPr/>
        </p:nvPicPr>
        <p:blipFill>
          <a:blip r:embed="rId2" cstate="screen"/>
          <a:srcRect/>
          <a:stretch>
            <a:fillRect/>
          </a:stretch>
        </p:blipFill>
        <p:spPr bwMode="auto">
          <a:xfrm>
            <a:off x="2743200" y="2133600"/>
            <a:ext cx="3200400" cy="4029075"/>
          </a:xfrm>
          <a:prstGeom prst="rect">
            <a:avLst/>
          </a:prstGeom>
          <a:noFill/>
        </p:spPr>
      </p:pic>
      <p:sp>
        <p:nvSpPr>
          <p:cNvPr id="6" name="Cloud Callout 5"/>
          <p:cNvSpPr/>
          <p:nvPr/>
        </p:nvSpPr>
        <p:spPr>
          <a:xfrm>
            <a:off x="5486400" y="2057400"/>
            <a:ext cx="2895600" cy="1676400"/>
          </a:xfrm>
          <a:prstGeom prst="cloudCallout">
            <a:avLst>
              <a:gd name="adj1" fmla="val -46096"/>
              <a:gd name="adj2" fmla="val 4613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Hmm …Lot to think about…</a:t>
            </a:r>
            <a:endParaRPr lang="en-US" dirty="0">
              <a:solidFill>
                <a:schemeClr val="tx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GB" dirty="0" smtClean="0"/>
              <a:t>Let’s call this person… </a:t>
            </a:r>
            <a:r>
              <a:rPr lang="en-GB" sz="4800" b="1" dirty="0" smtClean="0">
                <a:solidFill>
                  <a:srgbClr val="FF0000"/>
                </a:solidFill>
              </a:rPr>
              <a:t>“Paul”</a:t>
            </a:r>
            <a:endParaRPr lang="en-US" sz="4800" b="1" dirty="0">
              <a:solidFill>
                <a:srgbClr val="FF0000"/>
              </a:solidFill>
            </a:endParaRPr>
          </a:p>
        </p:txBody>
      </p:sp>
      <p:sp>
        <p:nvSpPr>
          <p:cNvPr id="1026" name="AutoShape 2" descr="Image result for politician silhouet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28" name="AutoShape 4" descr="Image result for politician silhouet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Image result for politician silhouet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2" name="AutoShape 8" descr="Image result for politician silhouette"/>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3318" name="Picture 6" descr="Politician"/>
          <p:cNvPicPr>
            <a:picLocks noChangeAspect="1" noChangeArrowheads="1"/>
          </p:cNvPicPr>
          <p:nvPr/>
        </p:nvPicPr>
        <p:blipFill>
          <a:blip r:embed="rId2" cstate="screen"/>
          <a:srcRect/>
          <a:stretch>
            <a:fillRect/>
          </a:stretch>
        </p:blipFill>
        <p:spPr bwMode="auto">
          <a:xfrm>
            <a:off x="3124200" y="1600200"/>
            <a:ext cx="2886075" cy="4762500"/>
          </a:xfrm>
          <a:prstGeom prst="rect">
            <a:avLst/>
          </a:prstGeom>
          <a:noFill/>
        </p:spPr>
      </p:pic>
      <p:sp>
        <p:nvSpPr>
          <p:cNvPr id="8" name="Title 1"/>
          <p:cNvSpPr txBox="1">
            <a:spLocks/>
          </p:cNvSpPr>
          <p:nvPr/>
        </p:nvSpPr>
        <p:spPr>
          <a:xfrm>
            <a:off x="5943600" y="5257800"/>
            <a:ext cx="3200400" cy="1143000"/>
          </a:xfrm>
          <a:prstGeom prst="rect">
            <a:avLst/>
          </a:prstGeom>
        </p:spPr>
        <p:txBody>
          <a:bodyPr vert="horz" lIns="91440" tIns="45720" rIns="91440" bIns="45720" rtlCol="0" anchor="ctr">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Politics</a:t>
            </a:r>
            <a:r>
              <a:rPr kumimoji="0" lang="en-GB" sz="4400" b="0" i="0" u="none" strike="noStrike" kern="1200" cap="none" spc="0" normalizeH="0" noProof="0" dirty="0" smtClean="0">
                <a:ln>
                  <a:noFill/>
                </a:ln>
                <a:solidFill>
                  <a:schemeClr val="tx1"/>
                </a:solidFill>
                <a:effectLst/>
                <a:uLnTx/>
                <a:uFillTx/>
                <a:latin typeface="+mj-lt"/>
                <a:ea typeface="+mj-ea"/>
                <a:cs typeface="+mj-cs"/>
              </a:rPr>
              <a:t> </a:t>
            </a:r>
            <a:r>
              <a:rPr lang="en-GB" sz="4400" noProof="0" dirty="0" smtClean="0">
                <a:latin typeface="+mj-lt"/>
                <a:ea typeface="+mj-ea"/>
                <a:cs typeface="+mj-cs"/>
              </a:rPr>
              <a:t>personified </a:t>
            </a:r>
            <a:endParaRPr kumimoji="0" lang="en-US" sz="4400" b="1"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Image result for politician's postbag"/>
          <p:cNvPicPr>
            <a:picLocks noChangeAspect="1" noChangeArrowheads="1"/>
          </p:cNvPicPr>
          <p:nvPr/>
        </p:nvPicPr>
        <p:blipFill>
          <a:blip r:embed="rId2" cstate="screen"/>
          <a:srcRect/>
          <a:stretch>
            <a:fillRect/>
          </a:stretch>
        </p:blipFill>
        <p:spPr bwMode="auto">
          <a:xfrm>
            <a:off x="6172200" y="4023360"/>
            <a:ext cx="3292199" cy="2834640"/>
          </a:xfrm>
          <a:prstGeom prst="rect">
            <a:avLst/>
          </a:prstGeom>
          <a:noFill/>
        </p:spPr>
      </p:pic>
      <p:sp>
        <p:nvSpPr>
          <p:cNvPr id="2" name="Title 1"/>
          <p:cNvSpPr>
            <a:spLocks noGrp="1"/>
          </p:cNvSpPr>
          <p:nvPr>
            <p:ph type="title"/>
          </p:nvPr>
        </p:nvSpPr>
        <p:spPr/>
        <p:txBody>
          <a:bodyPr>
            <a:normAutofit fontScale="90000"/>
          </a:bodyPr>
          <a:lstStyle/>
          <a:p>
            <a:r>
              <a:rPr lang="en-GB" dirty="0" smtClean="0"/>
              <a:t>	When they sit down again,   the shoe is in the other foot…</a:t>
            </a:r>
            <a:endParaRPr lang="en-US" dirty="0"/>
          </a:p>
        </p:txBody>
      </p:sp>
      <p:pic>
        <p:nvPicPr>
          <p:cNvPr id="3" name="Picture 2" descr="Image result for man and woman in bar silhouette"/>
          <p:cNvPicPr>
            <a:picLocks noChangeAspect="1" noChangeArrowheads="1"/>
          </p:cNvPicPr>
          <p:nvPr/>
        </p:nvPicPr>
        <p:blipFill>
          <a:blip r:embed="rId3" cstate="screen">
            <a:biLevel thresh="50000"/>
          </a:blip>
          <a:srcRect/>
          <a:stretch>
            <a:fillRect/>
          </a:stretch>
        </p:blipFill>
        <p:spPr bwMode="auto">
          <a:xfrm>
            <a:off x="0" y="4953000"/>
            <a:ext cx="1767401" cy="1905000"/>
          </a:xfrm>
          <a:prstGeom prst="rect">
            <a:avLst/>
          </a:prstGeom>
          <a:solidFill>
            <a:srgbClr val="FF0000"/>
          </a:solidFill>
          <a:scene3d>
            <a:camera prst="orthographicFront">
              <a:rot lat="0" lon="10800000" rev="0"/>
            </a:camera>
            <a:lightRig rig="threePt" dir="t"/>
          </a:scene3d>
        </p:spPr>
      </p:pic>
      <p:sp>
        <p:nvSpPr>
          <p:cNvPr id="4" name="Oval Callout 3"/>
          <p:cNvSpPr/>
          <p:nvPr/>
        </p:nvSpPr>
        <p:spPr>
          <a:xfrm>
            <a:off x="3352800" y="1676400"/>
            <a:ext cx="4800600" cy="3657600"/>
          </a:xfrm>
          <a:prstGeom prst="wedgeEllipseCallout">
            <a:avLst>
              <a:gd name="adj1" fmla="val -86983"/>
              <a:gd name="adj2" fmla="val 543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Zoe, can you guess what is the </a:t>
            </a:r>
            <a:r>
              <a:rPr lang="en-GB" sz="2400" b="1" dirty="0" smtClean="0">
                <a:solidFill>
                  <a:schemeClr val="tx1"/>
                </a:solidFill>
              </a:rPr>
              <a:t>single </a:t>
            </a:r>
            <a:r>
              <a:rPr lang="en-GB" sz="2400" dirty="0" smtClean="0">
                <a:solidFill>
                  <a:schemeClr val="tx1"/>
                </a:solidFill>
              </a:rPr>
              <a:t>subject on which I, as an elected representative, get the most letters..?  </a:t>
            </a:r>
            <a:endParaRPr lang="en-US" sz="2400" dirty="0">
              <a:solidFill>
                <a:schemeClr val="tx1"/>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0" y="1676400"/>
            <a:ext cx="6400800" cy="4495800"/>
          </a:xfrm>
          <a:prstGeom prst="wedgeEllipseCallout">
            <a:avLst>
              <a:gd name="adj1" fmla="val 71219"/>
              <a:gd name="adj2" fmla="val 41249"/>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t>
            </a:r>
            <a:r>
              <a:rPr lang="en-GB" sz="3200" dirty="0" err="1" smtClean="0"/>
              <a:t>Erm</a:t>
            </a:r>
            <a:r>
              <a:rPr lang="en-GB" sz="3200" dirty="0" smtClean="0"/>
              <a:t>, Not sure…   Maybe employment..?  housing..?</a:t>
            </a:r>
            <a:endParaRPr lang="en-US" sz="3200" dirty="0"/>
          </a:p>
        </p:txBody>
      </p:sp>
      <p:sp>
        <p:nvSpPr>
          <p:cNvPr id="4" name="Title 3"/>
          <p:cNvSpPr>
            <a:spLocks noGrp="1"/>
          </p:cNvSpPr>
          <p:nvPr>
            <p:ph type="title"/>
          </p:nvPr>
        </p:nvSpPr>
        <p:spPr/>
        <p:txBody>
          <a:bodyPr>
            <a:normAutofit/>
          </a:bodyPr>
          <a:lstStyle/>
          <a:p>
            <a:r>
              <a:rPr lang="en-GB" dirty="0" smtClean="0"/>
              <a:t>Zoe </a:t>
            </a:r>
            <a:endParaRPr lang="en-US" dirty="0"/>
          </a:p>
        </p:txBody>
      </p:sp>
      <p:pic>
        <p:nvPicPr>
          <p:cNvPr id="6" name="Picture 2" descr="Image result for man and woman in bar silhouette"/>
          <p:cNvPicPr>
            <a:picLocks noChangeAspect="1" noChangeArrowheads="1"/>
          </p:cNvPicPr>
          <p:nvPr/>
        </p:nvPicPr>
        <p:blipFill>
          <a:blip r:embed="rId2" cstate="screen">
            <a:lum contrast="100000"/>
          </a:blip>
          <a:srcRect/>
          <a:stretch>
            <a:fillRect/>
          </a:stretch>
        </p:blipFill>
        <p:spPr bwMode="auto">
          <a:xfrm>
            <a:off x="7696200" y="5029200"/>
            <a:ext cx="1752600" cy="1828800"/>
          </a:xfrm>
          <a:prstGeom prst="rect">
            <a:avLst/>
          </a:prstGeom>
          <a:noFill/>
          <a:scene3d>
            <a:camera prst="orthographicFront">
              <a:rot lat="0" lon="10800000" rev="0"/>
            </a:camera>
            <a:lightRig rig="threePt" dir="t"/>
          </a:scene3d>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angry letter writing"/>
          <p:cNvPicPr>
            <a:picLocks noChangeAspect="1" noChangeArrowheads="1"/>
          </p:cNvPicPr>
          <p:nvPr/>
        </p:nvPicPr>
        <p:blipFill>
          <a:blip r:embed="rId2" cstate="screen"/>
          <a:srcRect/>
          <a:stretch>
            <a:fillRect/>
          </a:stretch>
        </p:blipFill>
        <p:spPr bwMode="auto">
          <a:xfrm>
            <a:off x="4648200" y="3200400"/>
            <a:ext cx="4876800" cy="3657600"/>
          </a:xfrm>
          <a:prstGeom prst="rect">
            <a:avLst/>
          </a:prstGeom>
          <a:noFill/>
        </p:spPr>
      </p:pic>
      <p:pic>
        <p:nvPicPr>
          <p:cNvPr id="3" name="Picture 2" descr="Image result for man and woman in bar silhouette"/>
          <p:cNvPicPr>
            <a:picLocks noChangeAspect="1" noChangeArrowheads="1"/>
          </p:cNvPicPr>
          <p:nvPr/>
        </p:nvPicPr>
        <p:blipFill>
          <a:blip r:embed="rId3" cstate="screen">
            <a:biLevel thresh="50000"/>
          </a:blip>
          <a:srcRect/>
          <a:stretch>
            <a:fillRect/>
          </a:stretch>
        </p:blipFill>
        <p:spPr bwMode="auto">
          <a:xfrm>
            <a:off x="0" y="4953000"/>
            <a:ext cx="1767401" cy="1905000"/>
          </a:xfrm>
          <a:prstGeom prst="rect">
            <a:avLst/>
          </a:prstGeom>
          <a:solidFill>
            <a:srgbClr val="FF0000"/>
          </a:solidFill>
          <a:scene3d>
            <a:camera prst="orthographicFront">
              <a:rot lat="0" lon="10800000" rev="0"/>
            </a:camera>
            <a:lightRig rig="threePt" dir="t"/>
          </a:scene3d>
        </p:spPr>
      </p:pic>
      <p:sp>
        <p:nvSpPr>
          <p:cNvPr id="4" name="Oval Callout 3"/>
          <p:cNvSpPr/>
          <p:nvPr/>
        </p:nvSpPr>
        <p:spPr>
          <a:xfrm>
            <a:off x="2819400" y="0"/>
            <a:ext cx="5181600" cy="3657600"/>
          </a:xfrm>
          <a:prstGeom prst="wedgeEllipseCallout">
            <a:avLst>
              <a:gd name="adj1" fmla="val -74438"/>
              <a:gd name="adj2" fmla="val 98231"/>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Nope! </a:t>
            </a:r>
          </a:p>
          <a:p>
            <a:pPr algn="ctr"/>
            <a:endParaRPr lang="en-GB" sz="2400" dirty="0" smtClean="0">
              <a:solidFill>
                <a:schemeClr val="tx1"/>
              </a:solidFill>
            </a:endParaRPr>
          </a:p>
          <a:p>
            <a:pPr algn="ctr"/>
            <a:r>
              <a:rPr lang="en-GB" sz="2400" dirty="0" smtClean="0">
                <a:solidFill>
                  <a:schemeClr val="tx1"/>
                </a:solidFill>
              </a:rPr>
              <a:t>Animal welfare</a:t>
            </a:r>
          </a:p>
          <a:p>
            <a:pPr algn="ctr"/>
            <a:endParaRPr lang="en-GB" sz="2400" dirty="0" smtClean="0">
              <a:solidFill>
                <a:schemeClr val="tx1"/>
              </a:solidFill>
            </a:endParaRPr>
          </a:p>
          <a:p>
            <a:pPr algn="ctr"/>
            <a:r>
              <a:rPr lang="en-GB" sz="2400" dirty="0" smtClean="0">
                <a:solidFill>
                  <a:schemeClr val="tx1"/>
                </a:solidFill>
              </a:rPr>
              <a:t>And (rightly or wrongly) quite a lot, I am afraid are about </a:t>
            </a:r>
            <a:r>
              <a:rPr lang="en-GB" sz="2400" b="1" dirty="0" smtClean="0">
                <a:solidFill>
                  <a:schemeClr val="tx1"/>
                </a:solidFill>
              </a:rPr>
              <a:t>you,</a:t>
            </a:r>
            <a:r>
              <a:rPr lang="en-GB" sz="2400" dirty="0" smtClean="0">
                <a:solidFill>
                  <a:schemeClr val="tx1"/>
                </a:solidFill>
              </a:rPr>
              <a:t> Zoe!</a:t>
            </a:r>
            <a:endParaRPr lang="en-US" sz="2400" dirty="0">
              <a:solidFill>
                <a:schemeClr val="tx1"/>
              </a:solidFill>
            </a:endParaRPr>
          </a:p>
        </p:txBody>
      </p:sp>
      <p:sp>
        <p:nvSpPr>
          <p:cNvPr id="6" name="Oval Callout 5"/>
          <p:cNvSpPr/>
          <p:nvPr/>
        </p:nvSpPr>
        <p:spPr>
          <a:xfrm>
            <a:off x="2819400" y="0"/>
            <a:ext cx="5181600" cy="3657600"/>
          </a:xfrm>
          <a:prstGeom prst="wedgeEllipseCallout">
            <a:avLst>
              <a:gd name="adj1" fmla="val -73879"/>
              <a:gd name="adj2" fmla="val 973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You are not one of those  nice, easy, completely uncontroversial subjects….like, say,  museums or parks …. Or, I </a:t>
            </a:r>
            <a:r>
              <a:rPr lang="en-GB" sz="2400" dirty="0" err="1" smtClean="0">
                <a:solidFill>
                  <a:schemeClr val="tx1"/>
                </a:solidFill>
              </a:rPr>
              <a:t>dunno</a:t>
            </a:r>
            <a:r>
              <a:rPr lang="en-GB" sz="2400" dirty="0" smtClean="0">
                <a:solidFill>
                  <a:schemeClr val="tx1"/>
                </a:solidFill>
              </a:rPr>
              <a:t> …. donkey sanctuaries </a:t>
            </a:r>
            <a:endParaRPr lang="en-US" sz="2400" dirty="0">
              <a:solidFill>
                <a:schemeClr val="tx1"/>
              </a:solidFill>
            </a:endParaRPr>
          </a:p>
        </p:txBody>
      </p:sp>
      <p:sp>
        <p:nvSpPr>
          <p:cNvPr id="5" name="Oval Callout 4"/>
          <p:cNvSpPr/>
          <p:nvPr/>
        </p:nvSpPr>
        <p:spPr>
          <a:xfrm>
            <a:off x="2819400" y="0"/>
            <a:ext cx="5181600" cy="3657600"/>
          </a:xfrm>
          <a:prstGeom prst="wedgeEllipseCallout">
            <a:avLst>
              <a:gd name="adj1" fmla="val -74629"/>
              <a:gd name="adj2" fmla="val 9813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And that </a:t>
            </a:r>
            <a:r>
              <a:rPr lang="en-GB" sz="2400" i="1" dirty="0" smtClean="0">
                <a:solidFill>
                  <a:schemeClr val="tx1"/>
                </a:solidFill>
              </a:rPr>
              <a:t>‘Z – word’ </a:t>
            </a:r>
            <a:r>
              <a:rPr lang="en-GB" sz="2400" dirty="0" smtClean="0">
                <a:solidFill>
                  <a:schemeClr val="tx1"/>
                </a:solidFill>
              </a:rPr>
              <a:t>sometimes makes it  a bit difficult for me to support you</a:t>
            </a:r>
            <a:endParaRPr lang="en-US" sz="24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Effect transition="in" filter="fade">
                                      <p:cBhvr>
                                        <p:cTn id="7" dur="2000"/>
                                        <p:tgtEl>
                                          <p:spTgt spid="6">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6">
                                            <p:txEl>
                                              <p:pRg st="0" end="0"/>
                                            </p:txEl>
                                          </p:spTgt>
                                        </p:tgtEl>
                                        <p:attrNameLst>
                                          <p:attrName>style.visibility</p:attrName>
                                        </p:attrNameLst>
                                      </p:cBhvr>
                                      <p:to>
                                        <p:strVal val="visible"/>
                                      </p:to>
                                    </p:set>
                                    <p:animEffect transition="in" filter="fade">
                                      <p:cBhvr>
                                        <p:cTn id="10" dur="2000"/>
                                        <p:tgtEl>
                                          <p:spTgt spid="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5">
                                            <p:bg/>
                                          </p:spTgt>
                                        </p:tgtEl>
                                        <p:attrNameLst>
                                          <p:attrName>style.visibility</p:attrName>
                                        </p:attrNameLst>
                                      </p:cBhvr>
                                      <p:to>
                                        <p:strVal val="visible"/>
                                      </p:to>
                                    </p:set>
                                    <p:animEffect transition="in" filter="fade">
                                      <p:cBhvr>
                                        <p:cTn id="15" dur="2000"/>
                                        <p:tgtEl>
                                          <p:spTgt spid="5">
                                            <p:bg/>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5">
                                            <p:txEl>
                                              <p:pRg st="0" end="0"/>
                                            </p:txEl>
                                          </p:spTgt>
                                        </p:tgtEl>
                                        <p:attrNameLst>
                                          <p:attrName>style.visibility</p:attrName>
                                        </p:attrNameLst>
                                      </p:cBhvr>
                                      <p:to>
                                        <p:strVal val="visible"/>
                                      </p:to>
                                    </p:set>
                                    <p:animEffect transition="in" filter="fade">
                                      <p:cBhvr>
                                        <p:cTn id="18"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animBg="1"/>
      <p:bldP spid="5" grpId="0" build="allAtOnce"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Callout 1"/>
          <p:cNvSpPr/>
          <p:nvPr/>
        </p:nvSpPr>
        <p:spPr>
          <a:xfrm>
            <a:off x="0" y="1371600"/>
            <a:ext cx="6400800" cy="5257800"/>
          </a:xfrm>
          <a:prstGeom prst="wedgeEllipseCallout">
            <a:avLst>
              <a:gd name="adj1" fmla="val 68058"/>
              <a:gd name="adj2" fmla="val 3472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t>
            </a:r>
          </a:p>
          <a:p>
            <a:pPr algn="ctr"/>
            <a:endParaRPr lang="en-GB" sz="3200" dirty="0" smtClean="0"/>
          </a:p>
          <a:p>
            <a:pPr algn="ctr"/>
            <a:r>
              <a:rPr lang="en-GB" sz="3200" dirty="0" smtClean="0"/>
              <a:t>Yeah, I get  those letters too!</a:t>
            </a:r>
          </a:p>
          <a:p>
            <a:pPr algn="ctr"/>
            <a:r>
              <a:rPr lang="en-GB" sz="3200" dirty="0" smtClean="0"/>
              <a:t>And yet the public vote with their feet</a:t>
            </a:r>
          </a:p>
          <a:p>
            <a:pPr algn="ctr"/>
            <a:r>
              <a:rPr lang="en-GB" sz="3200" dirty="0" smtClean="0"/>
              <a:t>The overall trend over the last few decades is for </a:t>
            </a:r>
            <a:r>
              <a:rPr lang="en-GB" sz="3200" i="1" dirty="0" smtClean="0"/>
              <a:t>more </a:t>
            </a:r>
            <a:r>
              <a:rPr lang="en-GB" sz="3200" dirty="0" smtClean="0"/>
              <a:t>people to attend good zoos </a:t>
            </a:r>
            <a:endParaRPr lang="en-US" sz="3200" dirty="0"/>
          </a:p>
        </p:txBody>
      </p:sp>
      <p:sp>
        <p:nvSpPr>
          <p:cNvPr id="4" name="Title 3"/>
          <p:cNvSpPr>
            <a:spLocks noGrp="1"/>
          </p:cNvSpPr>
          <p:nvPr>
            <p:ph type="title"/>
          </p:nvPr>
        </p:nvSpPr>
        <p:spPr/>
        <p:txBody>
          <a:bodyPr>
            <a:normAutofit/>
          </a:bodyPr>
          <a:lstStyle/>
          <a:p>
            <a:r>
              <a:rPr lang="en-GB" dirty="0" smtClean="0"/>
              <a:t>Zoe sighs in resignation…</a:t>
            </a:r>
            <a:endParaRPr lang="en-US" dirty="0"/>
          </a:p>
        </p:txBody>
      </p:sp>
      <p:pic>
        <p:nvPicPr>
          <p:cNvPr id="6" name="Picture 2" descr="Image result for man and woman in bar silhouette"/>
          <p:cNvPicPr>
            <a:picLocks noChangeAspect="1" noChangeArrowheads="1"/>
          </p:cNvPicPr>
          <p:nvPr/>
        </p:nvPicPr>
        <p:blipFill>
          <a:blip r:embed="rId2" cstate="screen">
            <a:lum contrast="100000"/>
          </a:blip>
          <a:srcRect/>
          <a:stretch>
            <a:fillRect/>
          </a:stretch>
        </p:blipFill>
        <p:spPr bwMode="auto">
          <a:xfrm>
            <a:off x="7696200" y="5029200"/>
            <a:ext cx="1752600" cy="1828800"/>
          </a:xfrm>
          <a:prstGeom prst="rect">
            <a:avLst/>
          </a:prstGeom>
          <a:noFill/>
          <a:scene3d>
            <a:camera prst="orthographicFront">
              <a:rot lat="0" lon="10800000" rev="0"/>
            </a:camera>
            <a:lightRig rig="threePt" dir="t"/>
          </a:scene3d>
        </p:spPr>
      </p:pic>
      <p:sp>
        <p:nvSpPr>
          <p:cNvPr id="5" name="Oval Callout 4"/>
          <p:cNvSpPr/>
          <p:nvPr/>
        </p:nvSpPr>
        <p:spPr>
          <a:xfrm>
            <a:off x="0" y="1371600"/>
            <a:ext cx="6400800" cy="5257800"/>
          </a:xfrm>
          <a:prstGeom prst="wedgeEllipseCallout">
            <a:avLst>
              <a:gd name="adj1" fmla="val 67750"/>
              <a:gd name="adj2" fmla="val 3456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But you are right.  There is such a thing as a bad zoo … certainly in the past.  I have no reason to be complacent</a:t>
            </a:r>
            <a:endParaRPr lang="en-US" sz="3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bg/>
                                          </p:spTgt>
                                        </p:tgtEl>
                                        <p:attrNameLst>
                                          <p:attrName>style.visibility</p:attrName>
                                        </p:attrNameLst>
                                      </p:cBhvr>
                                      <p:to>
                                        <p:strVal val="visible"/>
                                      </p:to>
                                    </p:set>
                                    <p:animEffect transition="in" filter="fade">
                                      <p:cBhvr>
                                        <p:cTn id="7" dur="2000"/>
                                        <p:tgtEl>
                                          <p:spTgt spid="5">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Image result for adapt or die"/>
          <p:cNvPicPr>
            <a:picLocks noChangeAspect="1" noChangeArrowheads="1"/>
          </p:cNvPicPr>
          <p:nvPr/>
        </p:nvPicPr>
        <p:blipFill>
          <a:blip r:embed="rId2" cstate="screen"/>
          <a:srcRect/>
          <a:stretch>
            <a:fillRect/>
          </a:stretch>
        </p:blipFill>
        <p:spPr bwMode="auto">
          <a:xfrm>
            <a:off x="4876800" y="3474720"/>
            <a:ext cx="4511040" cy="3383280"/>
          </a:xfrm>
          <a:prstGeom prst="rect">
            <a:avLst/>
          </a:prstGeom>
          <a:noFill/>
        </p:spPr>
      </p:pic>
      <p:sp>
        <p:nvSpPr>
          <p:cNvPr id="2" name="Oval Callout 1"/>
          <p:cNvSpPr/>
          <p:nvPr/>
        </p:nvSpPr>
        <p:spPr>
          <a:xfrm>
            <a:off x="0" y="838200"/>
            <a:ext cx="6096000" cy="5181600"/>
          </a:xfrm>
          <a:prstGeom prst="wedgeEllipseCallout">
            <a:avLst>
              <a:gd name="adj1" fmla="val -46800"/>
              <a:gd name="adj2" fmla="val 6358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But the thing is, Paul, I am evolving…. And pretty fast now…  there all kinds of wonderful innovations in all the different bits of me across Europe</a:t>
            </a:r>
            <a:endParaRPr lang="en-US" sz="3200" dirty="0"/>
          </a:p>
        </p:txBody>
      </p:sp>
      <p:sp>
        <p:nvSpPr>
          <p:cNvPr id="8" name="Oval Callout 7"/>
          <p:cNvSpPr/>
          <p:nvPr/>
        </p:nvSpPr>
        <p:spPr>
          <a:xfrm>
            <a:off x="0" y="914400"/>
            <a:ext cx="6248400" cy="5181600"/>
          </a:xfrm>
          <a:prstGeom prst="wedgeEllipseCallout">
            <a:avLst>
              <a:gd name="adj1" fmla="val -47318"/>
              <a:gd name="adj2" fmla="val 65130"/>
            </a:avLst>
          </a:prstGeom>
          <a:ln w="603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I would, after all, be a pretty strange creature, given my  links to this guy’s ideas, if I did not strive to change, and to explore new ideas and new ways of doing things…   </a:t>
            </a:r>
            <a:endParaRPr lang="en-US" sz="3200" dirty="0"/>
          </a:p>
        </p:txBody>
      </p:sp>
      <p:cxnSp>
        <p:nvCxnSpPr>
          <p:cNvPr id="6" name="Curved Connector 5"/>
          <p:cNvCxnSpPr/>
          <p:nvPr/>
        </p:nvCxnSpPr>
        <p:spPr>
          <a:xfrm>
            <a:off x="3124200" y="3124200"/>
            <a:ext cx="3886200" cy="1219200"/>
          </a:xfrm>
          <a:prstGeom prst="curvedConnector3">
            <a:avLst>
              <a:gd name="adj1" fmla="val 50000"/>
            </a:avLst>
          </a:prstGeom>
          <a:ln w="508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bg/>
                                          </p:spTgt>
                                        </p:tgtEl>
                                        <p:attrNameLst>
                                          <p:attrName>style.visibility</p:attrName>
                                        </p:attrNameLst>
                                      </p:cBhvr>
                                      <p:to>
                                        <p:strVal val="visible"/>
                                      </p:to>
                                    </p:set>
                                    <p:animEffect transition="in" filter="fade">
                                      <p:cBhvr>
                                        <p:cTn id="7" dur="2000"/>
                                        <p:tgtEl>
                                          <p:spTgt spid="8">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0" end="0"/>
                                            </p:txEl>
                                          </p:spTgt>
                                        </p:tgtEl>
                                        <p:attrNameLst>
                                          <p:attrName>style.visibility</p:attrName>
                                        </p:attrNameLst>
                                      </p:cBhvr>
                                      <p:to>
                                        <p:strVal val="visible"/>
                                      </p:to>
                                    </p:set>
                                    <p:animEffect transition="in" filter="fade">
                                      <p:cBhvr>
                                        <p:cTn id="10" dur="2000"/>
                                        <p:tgtEl>
                                          <p:spTgt spid="8">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allAtOnce"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 6"/>
          <p:cNvGraphicFramePr/>
          <p:nvPr/>
        </p:nvGraphicFramePr>
        <p:xfrm>
          <a:off x="1295400" y="0"/>
          <a:ext cx="7848600"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0" y="-228600"/>
            <a:ext cx="3200400" cy="1905000"/>
          </a:xfrm>
        </p:spPr>
        <p:txBody>
          <a:bodyPr>
            <a:normAutofit fontScale="90000"/>
          </a:bodyPr>
          <a:lstStyle/>
          <a:p>
            <a:pPr algn="l"/>
            <a:r>
              <a:rPr lang="en-GB" dirty="0" smtClean="0"/>
              <a:t>It is all coming together..</a:t>
            </a:r>
            <a:endParaRPr lang="en-US" dirty="0"/>
          </a:p>
        </p:txBody>
      </p:sp>
      <p:pic>
        <p:nvPicPr>
          <p:cNvPr id="5" name="Picture 4" descr="Image result for man and woman in bar silhouette"/>
          <p:cNvPicPr>
            <a:picLocks noChangeAspect="1" noChangeArrowheads="1"/>
          </p:cNvPicPr>
          <p:nvPr/>
        </p:nvPicPr>
        <p:blipFill>
          <a:blip r:embed="rId7" cstate="screen">
            <a:biLevel thresh="50000"/>
          </a:blip>
          <a:srcRect/>
          <a:stretch>
            <a:fillRect/>
          </a:stretch>
        </p:blipFill>
        <p:spPr bwMode="auto">
          <a:xfrm>
            <a:off x="4517571" y="2231571"/>
            <a:ext cx="1767401" cy="1905000"/>
          </a:xfrm>
          <a:prstGeom prst="rect">
            <a:avLst/>
          </a:prstGeom>
          <a:solidFill>
            <a:srgbClr val="FF0000"/>
          </a:solidFill>
        </p:spPr>
      </p:pic>
      <p:pic>
        <p:nvPicPr>
          <p:cNvPr id="13" name="Picture 2" descr="Thought bubble thought and speech bubbles clip art"/>
          <p:cNvPicPr>
            <a:picLocks noChangeAspect="1" noChangeArrowheads="1"/>
          </p:cNvPicPr>
          <p:nvPr/>
        </p:nvPicPr>
        <p:blipFill>
          <a:blip r:embed="rId8" cstate="screen"/>
          <a:srcRect/>
          <a:stretch>
            <a:fillRect/>
          </a:stretch>
        </p:blipFill>
        <p:spPr bwMode="auto">
          <a:xfrm>
            <a:off x="5105400" y="1752600"/>
            <a:ext cx="1295400" cy="762000"/>
          </a:xfrm>
          <a:prstGeom prst="rect">
            <a:avLst/>
          </a:prstGeom>
          <a:noFill/>
        </p:spPr>
      </p:pic>
      <p:sp>
        <p:nvSpPr>
          <p:cNvPr id="6" name="Right Arrow 5"/>
          <p:cNvSpPr/>
          <p:nvPr/>
        </p:nvSpPr>
        <p:spPr>
          <a:xfrm rot="19786312">
            <a:off x="532942" y="2608475"/>
            <a:ext cx="1143000" cy="609600"/>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 result for man and woman in bar silhouette"/>
          <p:cNvPicPr>
            <a:picLocks noChangeAspect="1" noChangeArrowheads="1"/>
          </p:cNvPicPr>
          <p:nvPr/>
        </p:nvPicPr>
        <p:blipFill>
          <a:blip r:embed="rId2" cstate="screen">
            <a:biLevel thresh="50000"/>
          </a:blip>
          <a:srcRect/>
          <a:stretch>
            <a:fillRect/>
          </a:stretch>
        </p:blipFill>
        <p:spPr bwMode="auto">
          <a:xfrm>
            <a:off x="0" y="4953000"/>
            <a:ext cx="1767401" cy="1905000"/>
          </a:xfrm>
          <a:prstGeom prst="rect">
            <a:avLst/>
          </a:prstGeom>
          <a:solidFill>
            <a:srgbClr val="FF0000"/>
          </a:solidFill>
          <a:scene3d>
            <a:camera prst="orthographicFront">
              <a:rot lat="0" lon="10800000" rev="0"/>
            </a:camera>
            <a:lightRig rig="threePt" dir="t"/>
          </a:scene3d>
        </p:spPr>
      </p:pic>
      <p:sp>
        <p:nvSpPr>
          <p:cNvPr id="4" name="Oval Callout 3"/>
          <p:cNvSpPr/>
          <p:nvPr/>
        </p:nvSpPr>
        <p:spPr>
          <a:xfrm>
            <a:off x="0" y="304800"/>
            <a:ext cx="5181600" cy="3657600"/>
          </a:xfrm>
          <a:prstGeom prst="wedgeEllipseCallout">
            <a:avLst>
              <a:gd name="adj1" fmla="val -19042"/>
              <a:gd name="adj2" fmla="val 89797"/>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smtClean="0">
                <a:solidFill>
                  <a:schemeClr val="tx1"/>
                </a:solidFill>
              </a:rPr>
              <a:t> It strikes me Zoe, that with my help you could evolve faster and further… help me with</a:t>
            </a:r>
            <a:r>
              <a:rPr lang="en-GB" sz="2400" b="1" dirty="0" smtClean="0">
                <a:solidFill>
                  <a:schemeClr val="tx1"/>
                </a:solidFill>
              </a:rPr>
              <a:t> my </a:t>
            </a:r>
            <a:r>
              <a:rPr lang="en-GB" sz="2400" dirty="0" smtClean="0">
                <a:solidFill>
                  <a:schemeClr val="tx1"/>
                </a:solidFill>
              </a:rPr>
              <a:t>agenda, whilst still  staying devoted to </a:t>
            </a:r>
            <a:r>
              <a:rPr lang="en-GB" sz="2400" b="1" dirty="0" smtClean="0">
                <a:solidFill>
                  <a:schemeClr val="tx1"/>
                </a:solidFill>
              </a:rPr>
              <a:t>your </a:t>
            </a:r>
            <a:r>
              <a:rPr lang="en-GB" sz="2400" dirty="0" smtClean="0">
                <a:solidFill>
                  <a:schemeClr val="tx1"/>
                </a:solidFill>
              </a:rPr>
              <a:t>biodiversity mission</a:t>
            </a:r>
            <a:endParaRPr lang="en-US" sz="2400" dirty="0">
              <a:solidFill>
                <a:schemeClr val="tx1"/>
              </a:solidFill>
            </a:endParaRPr>
          </a:p>
        </p:txBody>
      </p:sp>
      <p:pic>
        <p:nvPicPr>
          <p:cNvPr id="6" name="Picture 2" descr="Image result for man and woman in bar silhouette"/>
          <p:cNvPicPr>
            <a:picLocks noChangeAspect="1" noChangeArrowheads="1"/>
          </p:cNvPicPr>
          <p:nvPr/>
        </p:nvPicPr>
        <p:blipFill>
          <a:blip r:embed="rId3" cstate="screen">
            <a:lum contrast="100000"/>
          </a:blip>
          <a:srcRect/>
          <a:stretch>
            <a:fillRect/>
          </a:stretch>
        </p:blipFill>
        <p:spPr bwMode="auto">
          <a:xfrm>
            <a:off x="7696200" y="5029200"/>
            <a:ext cx="1752600" cy="1828800"/>
          </a:xfrm>
          <a:prstGeom prst="rect">
            <a:avLst/>
          </a:prstGeom>
          <a:noFill/>
          <a:scene3d>
            <a:camera prst="orthographicFront">
              <a:rot lat="0" lon="10800000" rev="0"/>
            </a:camera>
            <a:lightRig rig="threePt" dir="t"/>
          </a:scene3d>
        </p:spPr>
      </p:pic>
      <p:sp>
        <p:nvSpPr>
          <p:cNvPr id="7" name="Oval Callout 6"/>
          <p:cNvSpPr/>
          <p:nvPr/>
        </p:nvSpPr>
        <p:spPr>
          <a:xfrm>
            <a:off x="5410200" y="685800"/>
            <a:ext cx="3733800" cy="3657600"/>
          </a:xfrm>
          <a:prstGeom prst="wedgeEllipseCallout">
            <a:avLst>
              <a:gd name="adj1" fmla="val 17078"/>
              <a:gd name="adj2" fmla="val 8050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   </a:t>
            </a:r>
            <a:r>
              <a:rPr lang="en-GB" sz="2400" dirty="0" smtClean="0"/>
              <a:t>I really could not have put it better myself, Paul!</a:t>
            </a:r>
            <a:endParaRPr lang="en-US" sz="2400" dirty="0"/>
          </a:p>
        </p:txBody>
      </p:sp>
      <p:sp>
        <p:nvSpPr>
          <p:cNvPr id="8" name="Cloud Callout 7"/>
          <p:cNvSpPr/>
          <p:nvPr/>
        </p:nvSpPr>
        <p:spPr>
          <a:xfrm>
            <a:off x="3124200" y="4495800"/>
            <a:ext cx="3505200" cy="1981200"/>
          </a:xfrm>
          <a:prstGeom prst="cloudCallout">
            <a:avLst>
              <a:gd name="adj1" fmla="val -93717"/>
              <a:gd name="adj2" fmla="val 18802"/>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solidFill>
                  <a:schemeClr val="tx1"/>
                </a:solidFill>
              </a:rPr>
              <a:t>Think this  could be the beginning of a beautiful friendship  </a:t>
            </a:r>
            <a:endParaRPr lang="en-US" dirty="0">
              <a:solidFill>
                <a:schemeClr val="tx1"/>
              </a:solidFill>
            </a:endParaRPr>
          </a:p>
        </p:txBody>
      </p:sp>
      <p:sp>
        <p:nvSpPr>
          <p:cNvPr id="10" name="Freeform 9"/>
          <p:cNvSpPr/>
          <p:nvPr/>
        </p:nvSpPr>
        <p:spPr>
          <a:xfrm>
            <a:off x="5257800" y="4648200"/>
            <a:ext cx="2520064" cy="1559935"/>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243019 w 3733800"/>
              <a:gd name="connsiteY0" fmla="*/ 1977594 h 1447800"/>
              <a:gd name="connsiteX1" fmla="*/ 4202802 w 3733800"/>
              <a:gd name="connsiteY1" fmla="*/ 2017811 h 1447800"/>
              <a:gd name="connsiteX2" fmla="*/ 4162585 w 3733800"/>
              <a:gd name="connsiteY2" fmla="*/ 1977594 h 1447800"/>
              <a:gd name="connsiteX3" fmla="*/ 4202802 w 3733800"/>
              <a:gd name="connsiteY3" fmla="*/ 1937377 h 1447800"/>
              <a:gd name="connsiteX4" fmla="*/ 4243019 w 3733800"/>
              <a:gd name="connsiteY4" fmla="*/ 1977594 h 1447800"/>
              <a:gd name="connsiteX0" fmla="*/ 3892659 w 3733800"/>
              <a:gd name="connsiteY0" fmla="*/ 1767968 h 1447800"/>
              <a:gd name="connsiteX1" fmla="*/ 3812226 w 3733800"/>
              <a:gd name="connsiteY1" fmla="*/ 1848401 h 1447800"/>
              <a:gd name="connsiteX2" fmla="*/ 3731793 w 3733800"/>
              <a:gd name="connsiteY2" fmla="*/ 1767968 h 1447800"/>
              <a:gd name="connsiteX3" fmla="*/ 3812226 w 3733800"/>
              <a:gd name="connsiteY3" fmla="*/ 1687535 h 1447800"/>
              <a:gd name="connsiteX4" fmla="*/ 3892659 w 3733800"/>
              <a:gd name="connsiteY4" fmla="*/ 1767968 h 1447800"/>
              <a:gd name="connsiteX0" fmla="*/ 3471427 w 3733800"/>
              <a:gd name="connsiteY0" fmla="*/ 1520306 h 1447800"/>
              <a:gd name="connsiteX1" fmla="*/ 3350777 w 3733800"/>
              <a:gd name="connsiteY1" fmla="*/ 1640956 h 1447800"/>
              <a:gd name="connsiteX2" fmla="*/ 3230127 w 3733800"/>
              <a:gd name="connsiteY2" fmla="*/ 1520306 h 1447800"/>
              <a:gd name="connsiteX3" fmla="*/ 3350777 w 3733800"/>
              <a:gd name="connsiteY3" fmla="*/ 1399656 h 1447800"/>
              <a:gd name="connsiteX4" fmla="*/ 3471427 w 3733800"/>
              <a:gd name="connsiteY4" fmla="*/ 1520306 h 14478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4113 w 49305"/>
              <a:gd name="connsiteY0" fmla="*/ 14830 h 60668"/>
              <a:gd name="connsiteX1" fmla="*/ 5836 w 49305"/>
              <a:gd name="connsiteY1" fmla="*/ 7367 h 60668"/>
              <a:gd name="connsiteX2" fmla="*/ 14218 w 49305"/>
              <a:gd name="connsiteY2" fmla="*/ 5662 h 60668"/>
              <a:gd name="connsiteX3" fmla="*/ 22669 w 49305"/>
              <a:gd name="connsiteY3" fmla="*/ 3892 h 60668"/>
              <a:gd name="connsiteX4" fmla="*/ 25962 w 49305"/>
              <a:gd name="connsiteY4" fmla="*/ 660 h 60668"/>
              <a:gd name="connsiteX5" fmla="*/ 30046 w 49305"/>
              <a:gd name="connsiteY5" fmla="*/ 2941 h 60668"/>
              <a:gd name="connsiteX6" fmla="*/ 35676 w 49305"/>
              <a:gd name="connsiteY6" fmla="*/ 1150 h 60668"/>
              <a:gd name="connsiteX7" fmla="*/ 38531 w 49305"/>
              <a:gd name="connsiteY7" fmla="*/ 6036 h 60668"/>
              <a:gd name="connsiteX8" fmla="*/ 42195 w 49305"/>
              <a:gd name="connsiteY8" fmla="*/ 10778 h 60668"/>
              <a:gd name="connsiteX9" fmla="*/ 42031 w 49305"/>
              <a:gd name="connsiteY9" fmla="*/ 15920 h 60668"/>
              <a:gd name="connsiteX10" fmla="*/ 43229 w 49305"/>
              <a:gd name="connsiteY10" fmla="*/ 23782 h 60668"/>
              <a:gd name="connsiteX11" fmla="*/ 37617 w 49305"/>
              <a:gd name="connsiteY11" fmla="*/ 30664 h 60668"/>
              <a:gd name="connsiteX12" fmla="*/ 35608 w 49305"/>
              <a:gd name="connsiteY12" fmla="*/ 36561 h 60668"/>
              <a:gd name="connsiteX13" fmla="*/ 28768 w 49305"/>
              <a:gd name="connsiteY13" fmla="*/ 37275 h 60668"/>
              <a:gd name="connsiteX14" fmla="*/ 23880 w 49305"/>
              <a:gd name="connsiteY14" fmla="*/ 43566 h 60668"/>
              <a:gd name="connsiteX15" fmla="*/ 16693 w 49305"/>
              <a:gd name="connsiteY15" fmla="*/ 39726 h 60668"/>
              <a:gd name="connsiteX16" fmla="*/ 6017 w 49305"/>
              <a:gd name="connsiteY16" fmla="*/ 35932 h 60668"/>
              <a:gd name="connsiteX17" fmla="*/ 1323 w 49305"/>
              <a:gd name="connsiteY17" fmla="*/ 31710 h 60668"/>
              <a:gd name="connsiteX18" fmla="*/ 2326 w 49305"/>
              <a:gd name="connsiteY18" fmla="*/ 26011 h 60668"/>
              <a:gd name="connsiteX19" fmla="*/ 208 w 49305"/>
              <a:gd name="connsiteY19" fmla="*/ 20164 h 60668"/>
              <a:gd name="connsiteX20" fmla="*/ 4076 w 49305"/>
              <a:gd name="connsiteY20" fmla="*/ 14967 h 60668"/>
              <a:gd name="connsiteX21" fmla="*/ 4113 w 49305"/>
              <a:gd name="connsiteY21" fmla="*/ 14830 h 60668"/>
              <a:gd name="connsiteX0" fmla="*/ 4261429 w 4261429"/>
              <a:gd name="connsiteY0" fmla="*/ 1993010 h 2033227"/>
              <a:gd name="connsiteX1" fmla="*/ 4221212 w 4261429"/>
              <a:gd name="connsiteY1" fmla="*/ 2033227 h 2033227"/>
              <a:gd name="connsiteX2" fmla="*/ 4180995 w 4261429"/>
              <a:gd name="connsiteY2" fmla="*/ 1993010 h 2033227"/>
              <a:gd name="connsiteX3" fmla="*/ 4221212 w 4261429"/>
              <a:gd name="connsiteY3" fmla="*/ 1952793 h 2033227"/>
              <a:gd name="connsiteX4" fmla="*/ 4261429 w 4261429"/>
              <a:gd name="connsiteY4" fmla="*/ 1993010 h 2033227"/>
              <a:gd name="connsiteX0" fmla="*/ 3911069 w 4261429"/>
              <a:gd name="connsiteY0" fmla="*/ 1783384 h 2033227"/>
              <a:gd name="connsiteX1" fmla="*/ 3830636 w 4261429"/>
              <a:gd name="connsiteY1" fmla="*/ 1863817 h 2033227"/>
              <a:gd name="connsiteX2" fmla="*/ 3750203 w 4261429"/>
              <a:gd name="connsiteY2" fmla="*/ 1783384 h 2033227"/>
              <a:gd name="connsiteX3" fmla="*/ 3830636 w 4261429"/>
              <a:gd name="connsiteY3" fmla="*/ 1702951 h 2033227"/>
              <a:gd name="connsiteX4" fmla="*/ 3911069 w 4261429"/>
              <a:gd name="connsiteY4" fmla="*/ 1783384 h 2033227"/>
              <a:gd name="connsiteX0" fmla="*/ 3489837 w 4261429"/>
              <a:gd name="connsiteY0" fmla="*/ 1535722 h 2033227"/>
              <a:gd name="connsiteX1" fmla="*/ 3369187 w 4261429"/>
              <a:gd name="connsiteY1" fmla="*/ 1656372 h 2033227"/>
              <a:gd name="connsiteX2" fmla="*/ 3248537 w 4261429"/>
              <a:gd name="connsiteY2" fmla="*/ 1535722 h 2033227"/>
              <a:gd name="connsiteX3" fmla="*/ 3369187 w 4261429"/>
              <a:gd name="connsiteY3" fmla="*/ 1415072 h 2033227"/>
              <a:gd name="connsiteX4" fmla="*/ 3489837 w 4261429"/>
              <a:gd name="connsiteY4" fmla="*/ 1535722 h 2033227"/>
              <a:gd name="connsiteX0" fmla="*/ 4906 w 49305"/>
              <a:gd name="connsiteY0" fmla="*/ 26637 h 60668"/>
              <a:gd name="connsiteX1" fmla="*/ 2373 w 49305"/>
              <a:gd name="connsiteY1" fmla="*/ 25840 h 60668"/>
              <a:gd name="connsiteX2" fmla="*/ 7141 w 49305"/>
              <a:gd name="connsiteY2" fmla="*/ 35359 h 60668"/>
              <a:gd name="connsiteX3" fmla="*/ 6033 w 49305"/>
              <a:gd name="connsiteY3" fmla="*/ 35740 h 60668"/>
              <a:gd name="connsiteX4" fmla="*/ 16691 w 49305"/>
              <a:gd name="connsiteY4" fmla="*/ 39550 h 60668"/>
              <a:gd name="connsiteX5" fmla="*/ 16023 w 49305"/>
              <a:gd name="connsiteY5" fmla="*/ 37810 h 60668"/>
              <a:gd name="connsiteX6" fmla="*/ 29040 w 49305"/>
              <a:gd name="connsiteY6" fmla="*/ 35211 h 60668"/>
              <a:gd name="connsiteX7" fmla="*/ 28773 w 49305"/>
              <a:gd name="connsiteY7" fmla="*/ 37120 h 60668"/>
              <a:gd name="connsiteX8" fmla="*/ 34342 w 49305"/>
              <a:gd name="connsiteY8" fmla="*/ 23414 h 60668"/>
              <a:gd name="connsiteX9" fmla="*/ 37593 w 49305"/>
              <a:gd name="connsiteY9" fmla="*/ 30550 h 60668"/>
              <a:gd name="connsiteX10" fmla="*/ 42011 w 49305"/>
              <a:gd name="connsiteY10" fmla="*/ 15814 h 60668"/>
              <a:gd name="connsiteX11" fmla="*/ 40563 w 49305"/>
              <a:gd name="connsiteY11" fmla="*/ 18490 h 60668"/>
              <a:gd name="connsiteX12" fmla="*/ 38537 w 49305"/>
              <a:gd name="connsiteY12" fmla="*/ 5886 h 60668"/>
              <a:gd name="connsiteX13" fmla="*/ 38613 w 49305"/>
              <a:gd name="connsiteY13" fmla="*/ 7150 h 60668"/>
              <a:gd name="connsiteX14" fmla="*/ 29291 w 49305"/>
              <a:gd name="connsiteY14" fmla="*/ 4412 h 60668"/>
              <a:gd name="connsiteX15" fmla="*/ 30033 w 49305"/>
              <a:gd name="connsiteY15" fmla="*/ 2800 h 60668"/>
              <a:gd name="connsiteX16" fmla="*/ 22354 w 49305"/>
              <a:gd name="connsiteY16" fmla="*/ 5180 h 60668"/>
              <a:gd name="connsiteX17" fmla="*/ 23135 w 49305"/>
              <a:gd name="connsiteY17" fmla="*/ 30018 h 60668"/>
              <a:gd name="connsiteX18" fmla="*/ 14213 w 49305"/>
              <a:gd name="connsiteY18" fmla="*/ 5652 h 60668"/>
              <a:gd name="connsiteX19" fmla="*/ 15513 w 49305"/>
              <a:gd name="connsiteY19" fmla="*/ 7000 h 60668"/>
              <a:gd name="connsiteX20" fmla="*/ 4340 w 49305"/>
              <a:gd name="connsiteY20" fmla="*/ 16249 h 60668"/>
              <a:gd name="connsiteX21" fmla="*/ 4113 w 49305"/>
              <a:gd name="connsiteY21" fmla="*/ 14830 h 60668"/>
              <a:gd name="connsiteX0" fmla="*/ 3281 w 48473"/>
              <a:gd name="connsiteY0" fmla="*/ 14830 h 60668"/>
              <a:gd name="connsiteX1" fmla="*/ 5004 w 48473"/>
              <a:gd name="connsiteY1" fmla="*/ 7367 h 60668"/>
              <a:gd name="connsiteX2" fmla="*/ 13386 w 48473"/>
              <a:gd name="connsiteY2" fmla="*/ 5662 h 60668"/>
              <a:gd name="connsiteX3" fmla="*/ 21837 w 48473"/>
              <a:gd name="connsiteY3" fmla="*/ 3892 h 60668"/>
              <a:gd name="connsiteX4" fmla="*/ 25130 w 48473"/>
              <a:gd name="connsiteY4" fmla="*/ 660 h 60668"/>
              <a:gd name="connsiteX5" fmla="*/ 29214 w 48473"/>
              <a:gd name="connsiteY5" fmla="*/ 2941 h 60668"/>
              <a:gd name="connsiteX6" fmla="*/ 34844 w 48473"/>
              <a:gd name="connsiteY6" fmla="*/ 1150 h 60668"/>
              <a:gd name="connsiteX7" fmla="*/ 37699 w 48473"/>
              <a:gd name="connsiteY7" fmla="*/ 6036 h 60668"/>
              <a:gd name="connsiteX8" fmla="*/ 41363 w 48473"/>
              <a:gd name="connsiteY8" fmla="*/ 10778 h 60668"/>
              <a:gd name="connsiteX9" fmla="*/ 41199 w 48473"/>
              <a:gd name="connsiteY9" fmla="*/ 15920 h 60668"/>
              <a:gd name="connsiteX10" fmla="*/ 42397 w 48473"/>
              <a:gd name="connsiteY10" fmla="*/ 23782 h 60668"/>
              <a:gd name="connsiteX11" fmla="*/ 36785 w 48473"/>
              <a:gd name="connsiteY11" fmla="*/ 30664 h 60668"/>
              <a:gd name="connsiteX12" fmla="*/ 34776 w 48473"/>
              <a:gd name="connsiteY12" fmla="*/ 36561 h 60668"/>
              <a:gd name="connsiteX13" fmla="*/ 27936 w 48473"/>
              <a:gd name="connsiteY13" fmla="*/ 37275 h 60668"/>
              <a:gd name="connsiteX14" fmla="*/ 23048 w 48473"/>
              <a:gd name="connsiteY14" fmla="*/ 43566 h 60668"/>
              <a:gd name="connsiteX15" fmla="*/ 15861 w 48473"/>
              <a:gd name="connsiteY15" fmla="*/ 39726 h 60668"/>
              <a:gd name="connsiteX16" fmla="*/ 5185 w 48473"/>
              <a:gd name="connsiteY16" fmla="*/ 35932 h 60668"/>
              <a:gd name="connsiteX17" fmla="*/ 491 w 48473"/>
              <a:gd name="connsiteY17" fmla="*/ 31710 h 60668"/>
              <a:gd name="connsiteX18" fmla="*/ 1494 w 48473"/>
              <a:gd name="connsiteY18" fmla="*/ 26011 h 60668"/>
              <a:gd name="connsiteX19" fmla="*/ 16132 w 48473"/>
              <a:gd name="connsiteY19" fmla="*/ 23197 h 60668"/>
              <a:gd name="connsiteX20" fmla="*/ 3244 w 48473"/>
              <a:gd name="connsiteY20" fmla="*/ 14967 h 60668"/>
              <a:gd name="connsiteX21" fmla="*/ 3281 w 48473"/>
              <a:gd name="connsiteY21" fmla="*/ 14830 h 60668"/>
              <a:gd name="connsiteX0" fmla="*/ 4189519 w 4189519"/>
              <a:gd name="connsiteY0" fmla="*/ 1993010 h 2033227"/>
              <a:gd name="connsiteX1" fmla="*/ 4149302 w 4189519"/>
              <a:gd name="connsiteY1" fmla="*/ 2033227 h 2033227"/>
              <a:gd name="connsiteX2" fmla="*/ 4109085 w 4189519"/>
              <a:gd name="connsiteY2" fmla="*/ 1993010 h 2033227"/>
              <a:gd name="connsiteX3" fmla="*/ 4149302 w 4189519"/>
              <a:gd name="connsiteY3" fmla="*/ 1952793 h 2033227"/>
              <a:gd name="connsiteX4" fmla="*/ 4189519 w 4189519"/>
              <a:gd name="connsiteY4" fmla="*/ 1993010 h 2033227"/>
              <a:gd name="connsiteX0" fmla="*/ 3839159 w 4189519"/>
              <a:gd name="connsiteY0" fmla="*/ 1783384 h 2033227"/>
              <a:gd name="connsiteX1" fmla="*/ 3758726 w 4189519"/>
              <a:gd name="connsiteY1" fmla="*/ 1863817 h 2033227"/>
              <a:gd name="connsiteX2" fmla="*/ 3678293 w 4189519"/>
              <a:gd name="connsiteY2" fmla="*/ 1783384 h 2033227"/>
              <a:gd name="connsiteX3" fmla="*/ 3758726 w 4189519"/>
              <a:gd name="connsiteY3" fmla="*/ 1702951 h 2033227"/>
              <a:gd name="connsiteX4" fmla="*/ 3839159 w 4189519"/>
              <a:gd name="connsiteY4" fmla="*/ 1783384 h 2033227"/>
              <a:gd name="connsiteX0" fmla="*/ 3417927 w 4189519"/>
              <a:gd name="connsiteY0" fmla="*/ 1535722 h 2033227"/>
              <a:gd name="connsiteX1" fmla="*/ 3297277 w 4189519"/>
              <a:gd name="connsiteY1" fmla="*/ 1656372 h 2033227"/>
              <a:gd name="connsiteX2" fmla="*/ 3176627 w 4189519"/>
              <a:gd name="connsiteY2" fmla="*/ 1535722 h 2033227"/>
              <a:gd name="connsiteX3" fmla="*/ 3297277 w 4189519"/>
              <a:gd name="connsiteY3" fmla="*/ 1415072 h 2033227"/>
              <a:gd name="connsiteX4" fmla="*/ 3417927 w 4189519"/>
              <a:gd name="connsiteY4" fmla="*/ 1535722 h 2033227"/>
              <a:gd name="connsiteX0" fmla="*/ 4074 w 48473"/>
              <a:gd name="connsiteY0" fmla="*/ 26637 h 60668"/>
              <a:gd name="connsiteX1" fmla="*/ 1541 w 48473"/>
              <a:gd name="connsiteY1" fmla="*/ 25840 h 60668"/>
              <a:gd name="connsiteX2" fmla="*/ 6309 w 48473"/>
              <a:gd name="connsiteY2" fmla="*/ 35359 h 60668"/>
              <a:gd name="connsiteX3" fmla="*/ 5201 w 48473"/>
              <a:gd name="connsiteY3" fmla="*/ 35740 h 60668"/>
              <a:gd name="connsiteX4" fmla="*/ 15859 w 48473"/>
              <a:gd name="connsiteY4" fmla="*/ 39550 h 60668"/>
              <a:gd name="connsiteX5" fmla="*/ 15191 w 48473"/>
              <a:gd name="connsiteY5" fmla="*/ 37810 h 60668"/>
              <a:gd name="connsiteX6" fmla="*/ 28208 w 48473"/>
              <a:gd name="connsiteY6" fmla="*/ 35211 h 60668"/>
              <a:gd name="connsiteX7" fmla="*/ 27941 w 48473"/>
              <a:gd name="connsiteY7" fmla="*/ 37120 h 60668"/>
              <a:gd name="connsiteX8" fmla="*/ 33510 w 48473"/>
              <a:gd name="connsiteY8" fmla="*/ 23414 h 60668"/>
              <a:gd name="connsiteX9" fmla="*/ 36761 w 48473"/>
              <a:gd name="connsiteY9" fmla="*/ 30550 h 60668"/>
              <a:gd name="connsiteX10" fmla="*/ 41179 w 48473"/>
              <a:gd name="connsiteY10" fmla="*/ 15814 h 60668"/>
              <a:gd name="connsiteX11" fmla="*/ 39731 w 48473"/>
              <a:gd name="connsiteY11" fmla="*/ 18490 h 60668"/>
              <a:gd name="connsiteX12" fmla="*/ 37705 w 48473"/>
              <a:gd name="connsiteY12" fmla="*/ 5886 h 60668"/>
              <a:gd name="connsiteX13" fmla="*/ 37781 w 48473"/>
              <a:gd name="connsiteY13" fmla="*/ 7150 h 60668"/>
              <a:gd name="connsiteX14" fmla="*/ 28459 w 48473"/>
              <a:gd name="connsiteY14" fmla="*/ 4412 h 60668"/>
              <a:gd name="connsiteX15" fmla="*/ 29201 w 48473"/>
              <a:gd name="connsiteY15" fmla="*/ 2800 h 60668"/>
              <a:gd name="connsiteX16" fmla="*/ 21522 w 48473"/>
              <a:gd name="connsiteY16" fmla="*/ 5180 h 60668"/>
              <a:gd name="connsiteX17" fmla="*/ 22303 w 48473"/>
              <a:gd name="connsiteY17" fmla="*/ 30018 h 60668"/>
              <a:gd name="connsiteX18" fmla="*/ 13381 w 48473"/>
              <a:gd name="connsiteY18" fmla="*/ 5652 h 60668"/>
              <a:gd name="connsiteX19" fmla="*/ 14681 w 48473"/>
              <a:gd name="connsiteY19" fmla="*/ 7000 h 60668"/>
              <a:gd name="connsiteX20" fmla="*/ 3508 w 48473"/>
              <a:gd name="connsiteY20" fmla="*/ 16249 h 60668"/>
              <a:gd name="connsiteX21" fmla="*/ 3281 w 48473"/>
              <a:gd name="connsiteY21" fmla="*/ 14830 h 60668"/>
              <a:gd name="connsiteX0" fmla="*/ 3281 w 48473"/>
              <a:gd name="connsiteY0" fmla="*/ 14830 h 60668"/>
              <a:gd name="connsiteX1" fmla="*/ 16132 w 48473"/>
              <a:gd name="connsiteY1" fmla="*/ 23197 h 60668"/>
              <a:gd name="connsiteX2" fmla="*/ 13386 w 48473"/>
              <a:gd name="connsiteY2" fmla="*/ 5662 h 60668"/>
              <a:gd name="connsiteX3" fmla="*/ 21837 w 48473"/>
              <a:gd name="connsiteY3" fmla="*/ 3892 h 60668"/>
              <a:gd name="connsiteX4" fmla="*/ 25130 w 48473"/>
              <a:gd name="connsiteY4" fmla="*/ 660 h 60668"/>
              <a:gd name="connsiteX5" fmla="*/ 29214 w 48473"/>
              <a:gd name="connsiteY5" fmla="*/ 2941 h 60668"/>
              <a:gd name="connsiteX6" fmla="*/ 34844 w 48473"/>
              <a:gd name="connsiteY6" fmla="*/ 1150 h 60668"/>
              <a:gd name="connsiteX7" fmla="*/ 37699 w 48473"/>
              <a:gd name="connsiteY7" fmla="*/ 6036 h 60668"/>
              <a:gd name="connsiteX8" fmla="*/ 41363 w 48473"/>
              <a:gd name="connsiteY8" fmla="*/ 10778 h 60668"/>
              <a:gd name="connsiteX9" fmla="*/ 41199 w 48473"/>
              <a:gd name="connsiteY9" fmla="*/ 15920 h 60668"/>
              <a:gd name="connsiteX10" fmla="*/ 42397 w 48473"/>
              <a:gd name="connsiteY10" fmla="*/ 23782 h 60668"/>
              <a:gd name="connsiteX11" fmla="*/ 36785 w 48473"/>
              <a:gd name="connsiteY11" fmla="*/ 30664 h 60668"/>
              <a:gd name="connsiteX12" fmla="*/ 34776 w 48473"/>
              <a:gd name="connsiteY12" fmla="*/ 36561 h 60668"/>
              <a:gd name="connsiteX13" fmla="*/ 27936 w 48473"/>
              <a:gd name="connsiteY13" fmla="*/ 37275 h 60668"/>
              <a:gd name="connsiteX14" fmla="*/ 23048 w 48473"/>
              <a:gd name="connsiteY14" fmla="*/ 43566 h 60668"/>
              <a:gd name="connsiteX15" fmla="*/ 15861 w 48473"/>
              <a:gd name="connsiteY15" fmla="*/ 39726 h 60668"/>
              <a:gd name="connsiteX16" fmla="*/ 5185 w 48473"/>
              <a:gd name="connsiteY16" fmla="*/ 35932 h 60668"/>
              <a:gd name="connsiteX17" fmla="*/ 491 w 48473"/>
              <a:gd name="connsiteY17" fmla="*/ 31710 h 60668"/>
              <a:gd name="connsiteX18" fmla="*/ 1494 w 48473"/>
              <a:gd name="connsiteY18" fmla="*/ 26011 h 60668"/>
              <a:gd name="connsiteX19" fmla="*/ 16132 w 48473"/>
              <a:gd name="connsiteY19" fmla="*/ 23197 h 60668"/>
              <a:gd name="connsiteX20" fmla="*/ 3244 w 48473"/>
              <a:gd name="connsiteY20" fmla="*/ 14967 h 60668"/>
              <a:gd name="connsiteX21" fmla="*/ 3281 w 48473"/>
              <a:gd name="connsiteY21" fmla="*/ 14830 h 60668"/>
              <a:gd name="connsiteX0" fmla="*/ 4189519 w 4189519"/>
              <a:gd name="connsiteY0" fmla="*/ 1993010 h 2033227"/>
              <a:gd name="connsiteX1" fmla="*/ 4149302 w 4189519"/>
              <a:gd name="connsiteY1" fmla="*/ 2033227 h 2033227"/>
              <a:gd name="connsiteX2" fmla="*/ 4109085 w 4189519"/>
              <a:gd name="connsiteY2" fmla="*/ 1993010 h 2033227"/>
              <a:gd name="connsiteX3" fmla="*/ 4149302 w 4189519"/>
              <a:gd name="connsiteY3" fmla="*/ 1952793 h 2033227"/>
              <a:gd name="connsiteX4" fmla="*/ 4189519 w 4189519"/>
              <a:gd name="connsiteY4" fmla="*/ 1993010 h 2033227"/>
              <a:gd name="connsiteX0" fmla="*/ 3839159 w 4189519"/>
              <a:gd name="connsiteY0" fmla="*/ 1783384 h 2033227"/>
              <a:gd name="connsiteX1" fmla="*/ 3758726 w 4189519"/>
              <a:gd name="connsiteY1" fmla="*/ 1863817 h 2033227"/>
              <a:gd name="connsiteX2" fmla="*/ 3678293 w 4189519"/>
              <a:gd name="connsiteY2" fmla="*/ 1783384 h 2033227"/>
              <a:gd name="connsiteX3" fmla="*/ 3758726 w 4189519"/>
              <a:gd name="connsiteY3" fmla="*/ 1702951 h 2033227"/>
              <a:gd name="connsiteX4" fmla="*/ 3839159 w 4189519"/>
              <a:gd name="connsiteY4" fmla="*/ 1783384 h 2033227"/>
              <a:gd name="connsiteX0" fmla="*/ 3417927 w 4189519"/>
              <a:gd name="connsiteY0" fmla="*/ 1535722 h 2033227"/>
              <a:gd name="connsiteX1" fmla="*/ 3297277 w 4189519"/>
              <a:gd name="connsiteY1" fmla="*/ 1656372 h 2033227"/>
              <a:gd name="connsiteX2" fmla="*/ 3176627 w 4189519"/>
              <a:gd name="connsiteY2" fmla="*/ 1535722 h 2033227"/>
              <a:gd name="connsiteX3" fmla="*/ 3297277 w 4189519"/>
              <a:gd name="connsiteY3" fmla="*/ 1415072 h 2033227"/>
              <a:gd name="connsiteX4" fmla="*/ 3417927 w 4189519"/>
              <a:gd name="connsiteY4" fmla="*/ 1535722 h 2033227"/>
              <a:gd name="connsiteX0" fmla="*/ 4074 w 48473"/>
              <a:gd name="connsiteY0" fmla="*/ 26637 h 60668"/>
              <a:gd name="connsiteX1" fmla="*/ 1541 w 48473"/>
              <a:gd name="connsiteY1" fmla="*/ 25840 h 60668"/>
              <a:gd name="connsiteX2" fmla="*/ 6309 w 48473"/>
              <a:gd name="connsiteY2" fmla="*/ 35359 h 60668"/>
              <a:gd name="connsiteX3" fmla="*/ 5201 w 48473"/>
              <a:gd name="connsiteY3" fmla="*/ 35740 h 60668"/>
              <a:gd name="connsiteX4" fmla="*/ 15859 w 48473"/>
              <a:gd name="connsiteY4" fmla="*/ 39550 h 60668"/>
              <a:gd name="connsiteX5" fmla="*/ 15191 w 48473"/>
              <a:gd name="connsiteY5" fmla="*/ 37810 h 60668"/>
              <a:gd name="connsiteX6" fmla="*/ 28208 w 48473"/>
              <a:gd name="connsiteY6" fmla="*/ 35211 h 60668"/>
              <a:gd name="connsiteX7" fmla="*/ 27941 w 48473"/>
              <a:gd name="connsiteY7" fmla="*/ 37120 h 60668"/>
              <a:gd name="connsiteX8" fmla="*/ 33510 w 48473"/>
              <a:gd name="connsiteY8" fmla="*/ 23414 h 60668"/>
              <a:gd name="connsiteX9" fmla="*/ 36761 w 48473"/>
              <a:gd name="connsiteY9" fmla="*/ 30550 h 60668"/>
              <a:gd name="connsiteX10" fmla="*/ 41179 w 48473"/>
              <a:gd name="connsiteY10" fmla="*/ 15814 h 60668"/>
              <a:gd name="connsiteX11" fmla="*/ 39731 w 48473"/>
              <a:gd name="connsiteY11" fmla="*/ 18490 h 60668"/>
              <a:gd name="connsiteX12" fmla="*/ 37705 w 48473"/>
              <a:gd name="connsiteY12" fmla="*/ 5886 h 60668"/>
              <a:gd name="connsiteX13" fmla="*/ 37781 w 48473"/>
              <a:gd name="connsiteY13" fmla="*/ 7150 h 60668"/>
              <a:gd name="connsiteX14" fmla="*/ 28459 w 48473"/>
              <a:gd name="connsiteY14" fmla="*/ 4412 h 60668"/>
              <a:gd name="connsiteX15" fmla="*/ 29201 w 48473"/>
              <a:gd name="connsiteY15" fmla="*/ 2800 h 60668"/>
              <a:gd name="connsiteX16" fmla="*/ 21522 w 48473"/>
              <a:gd name="connsiteY16" fmla="*/ 5180 h 60668"/>
              <a:gd name="connsiteX17" fmla="*/ 22303 w 48473"/>
              <a:gd name="connsiteY17" fmla="*/ 30018 h 60668"/>
              <a:gd name="connsiteX18" fmla="*/ 13381 w 48473"/>
              <a:gd name="connsiteY18" fmla="*/ 5652 h 60668"/>
              <a:gd name="connsiteX19" fmla="*/ 14681 w 48473"/>
              <a:gd name="connsiteY19" fmla="*/ 7000 h 60668"/>
              <a:gd name="connsiteX20" fmla="*/ 3508 w 48473"/>
              <a:gd name="connsiteY20" fmla="*/ 16249 h 60668"/>
              <a:gd name="connsiteX21" fmla="*/ 3281 w 48473"/>
              <a:gd name="connsiteY21" fmla="*/ 14830 h 60668"/>
              <a:gd name="connsiteX0" fmla="*/ 3281 w 48473"/>
              <a:gd name="connsiteY0" fmla="*/ 14830 h 60668"/>
              <a:gd name="connsiteX1" fmla="*/ 16132 w 48473"/>
              <a:gd name="connsiteY1" fmla="*/ 23197 h 60668"/>
              <a:gd name="connsiteX2" fmla="*/ 13386 w 48473"/>
              <a:gd name="connsiteY2" fmla="*/ 5662 h 60668"/>
              <a:gd name="connsiteX3" fmla="*/ 21837 w 48473"/>
              <a:gd name="connsiteY3" fmla="*/ 3892 h 60668"/>
              <a:gd name="connsiteX4" fmla="*/ 25130 w 48473"/>
              <a:gd name="connsiteY4" fmla="*/ 660 h 60668"/>
              <a:gd name="connsiteX5" fmla="*/ 29214 w 48473"/>
              <a:gd name="connsiteY5" fmla="*/ 2941 h 60668"/>
              <a:gd name="connsiteX6" fmla="*/ 34844 w 48473"/>
              <a:gd name="connsiteY6" fmla="*/ 1150 h 60668"/>
              <a:gd name="connsiteX7" fmla="*/ 37699 w 48473"/>
              <a:gd name="connsiteY7" fmla="*/ 6036 h 60668"/>
              <a:gd name="connsiteX8" fmla="*/ 41363 w 48473"/>
              <a:gd name="connsiteY8" fmla="*/ 10778 h 60668"/>
              <a:gd name="connsiteX9" fmla="*/ 41199 w 48473"/>
              <a:gd name="connsiteY9" fmla="*/ 15920 h 60668"/>
              <a:gd name="connsiteX10" fmla="*/ 42397 w 48473"/>
              <a:gd name="connsiteY10" fmla="*/ 23782 h 60668"/>
              <a:gd name="connsiteX11" fmla="*/ 36785 w 48473"/>
              <a:gd name="connsiteY11" fmla="*/ 30664 h 60668"/>
              <a:gd name="connsiteX12" fmla="*/ 34776 w 48473"/>
              <a:gd name="connsiteY12" fmla="*/ 36561 h 60668"/>
              <a:gd name="connsiteX13" fmla="*/ 27936 w 48473"/>
              <a:gd name="connsiteY13" fmla="*/ 37275 h 60668"/>
              <a:gd name="connsiteX14" fmla="*/ 23048 w 48473"/>
              <a:gd name="connsiteY14" fmla="*/ 43566 h 60668"/>
              <a:gd name="connsiteX15" fmla="*/ 15861 w 48473"/>
              <a:gd name="connsiteY15" fmla="*/ 39726 h 60668"/>
              <a:gd name="connsiteX16" fmla="*/ 5185 w 48473"/>
              <a:gd name="connsiteY16" fmla="*/ 35932 h 60668"/>
              <a:gd name="connsiteX17" fmla="*/ 491 w 48473"/>
              <a:gd name="connsiteY17" fmla="*/ 31710 h 60668"/>
              <a:gd name="connsiteX18" fmla="*/ 1494 w 48473"/>
              <a:gd name="connsiteY18" fmla="*/ 26011 h 60668"/>
              <a:gd name="connsiteX19" fmla="*/ 16132 w 48473"/>
              <a:gd name="connsiteY19" fmla="*/ 23197 h 60668"/>
              <a:gd name="connsiteX20" fmla="*/ 3244 w 48473"/>
              <a:gd name="connsiteY20" fmla="*/ 14967 h 60668"/>
              <a:gd name="connsiteX21" fmla="*/ 3281 w 48473"/>
              <a:gd name="connsiteY21" fmla="*/ 14830 h 60668"/>
              <a:gd name="connsiteX0" fmla="*/ 4189519 w 4189519"/>
              <a:gd name="connsiteY0" fmla="*/ 1993010 h 2033227"/>
              <a:gd name="connsiteX1" fmla="*/ 4149302 w 4189519"/>
              <a:gd name="connsiteY1" fmla="*/ 2033227 h 2033227"/>
              <a:gd name="connsiteX2" fmla="*/ 4109085 w 4189519"/>
              <a:gd name="connsiteY2" fmla="*/ 1993010 h 2033227"/>
              <a:gd name="connsiteX3" fmla="*/ 4149302 w 4189519"/>
              <a:gd name="connsiteY3" fmla="*/ 1952793 h 2033227"/>
              <a:gd name="connsiteX4" fmla="*/ 4189519 w 4189519"/>
              <a:gd name="connsiteY4" fmla="*/ 1993010 h 2033227"/>
              <a:gd name="connsiteX0" fmla="*/ 3839159 w 4189519"/>
              <a:gd name="connsiteY0" fmla="*/ 1783384 h 2033227"/>
              <a:gd name="connsiteX1" fmla="*/ 3758726 w 4189519"/>
              <a:gd name="connsiteY1" fmla="*/ 1863817 h 2033227"/>
              <a:gd name="connsiteX2" fmla="*/ 3678293 w 4189519"/>
              <a:gd name="connsiteY2" fmla="*/ 1783384 h 2033227"/>
              <a:gd name="connsiteX3" fmla="*/ 3758726 w 4189519"/>
              <a:gd name="connsiteY3" fmla="*/ 1702951 h 2033227"/>
              <a:gd name="connsiteX4" fmla="*/ 3839159 w 4189519"/>
              <a:gd name="connsiteY4" fmla="*/ 1783384 h 2033227"/>
              <a:gd name="connsiteX0" fmla="*/ 3417927 w 4189519"/>
              <a:gd name="connsiteY0" fmla="*/ 1535722 h 2033227"/>
              <a:gd name="connsiteX1" fmla="*/ 3297277 w 4189519"/>
              <a:gd name="connsiteY1" fmla="*/ 1656372 h 2033227"/>
              <a:gd name="connsiteX2" fmla="*/ 3176627 w 4189519"/>
              <a:gd name="connsiteY2" fmla="*/ 1535722 h 2033227"/>
              <a:gd name="connsiteX3" fmla="*/ 3297277 w 4189519"/>
              <a:gd name="connsiteY3" fmla="*/ 1415072 h 2033227"/>
              <a:gd name="connsiteX4" fmla="*/ 3417927 w 4189519"/>
              <a:gd name="connsiteY4" fmla="*/ 1535722 h 2033227"/>
              <a:gd name="connsiteX0" fmla="*/ 4074 w 48473"/>
              <a:gd name="connsiteY0" fmla="*/ 26637 h 60668"/>
              <a:gd name="connsiteX1" fmla="*/ 1541 w 48473"/>
              <a:gd name="connsiteY1" fmla="*/ 25840 h 60668"/>
              <a:gd name="connsiteX2" fmla="*/ 6309 w 48473"/>
              <a:gd name="connsiteY2" fmla="*/ 35359 h 60668"/>
              <a:gd name="connsiteX3" fmla="*/ 5201 w 48473"/>
              <a:gd name="connsiteY3" fmla="*/ 35740 h 60668"/>
              <a:gd name="connsiteX4" fmla="*/ 15859 w 48473"/>
              <a:gd name="connsiteY4" fmla="*/ 39550 h 60668"/>
              <a:gd name="connsiteX5" fmla="*/ 15191 w 48473"/>
              <a:gd name="connsiteY5" fmla="*/ 37810 h 60668"/>
              <a:gd name="connsiteX6" fmla="*/ 28208 w 48473"/>
              <a:gd name="connsiteY6" fmla="*/ 35211 h 60668"/>
              <a:gd name="connsiteX7" fmla="*/ 27941 w 48473"/>
              <a:gd name="connsiteY7" fmla="*/ 37120 h 60668"/>
              <a:gd name="connsiteX8" fmla="*/ 33510 w 48473"/>
              <a:gd name="connsiteY8" fmla="*/ 23414 h 60668"/>
              <a:gd name="connsiteX9" fmla="*/ 36761 w 48473"/>
              <a:gd name="connsiteY9" fmla="*/ 30550 h 60668"/>
              <a:gd name="connsiteX10" fmla="*/ 41179 w 48473"/>
              <a:gd name="connsiteY10" fmla="*/ 15814 h 60668"/>
              <a:gd name="connsiteX11" fmla="*/ 39731 w 48473"/>
              <a:gd name="connsiteY11" fmla="*/ 18490 h 60668"/>
              <a:gd name="connsiteX12" fmla="*/ 37705 w 48473"/>
              <a:gd name="connsiteY12" fmla="*/ 5886 h 60668"/>
              <a:gd name="connsiteX13" fmla="*/ 37781 w 48473"/>
              <a:gd name="connsiteY13" fmla="*/ 7150 h 60668"/>
              <a:gd name="connsiteX14" fmla="*/ 28459 w 48473"/>
              <a:gd name="connsiteY14" fmla="*/ 4412 h 60668"/>
              <a:gd name="connsiteX15" fmla="*/ 29201 w 48473"/>
              <a:gd name="connsiteY15" fmla="*/ 2800 h 60668"/>
              <a:gd name="connsiteX16" fmla="*/ 21522 w 48473"/>
              <a:gd name="connsiteY16" fmla="*/ 5180 h 60668"/>
              <a:gd name="connsiteX17" fmla="*/ 22303 w 48473"/>
              <a:gd name="connsiteY17" fmla="*/ 30018 h 60668"/>
              <a:gd name="connsiteX18" fmla="*/ 13381 w 48473"/>
              <a:gd name="connsiteY18" fmla="*/ 5652 h 60668"/>
              <a:gd name="connsiteX19" fmla="*/ 14681 w 48473"/>
              <a:gd name="connsiteY19" fmla="*/ 7000 h 60668"/>
              <a:gd name="connsiteX20" fmla="*/ 3508 w 48473"/>
              <a:gd name="connsiteY20" fmla="*/ 16249 h 60668"/>
              <a:gd name="connsiteX21" fmla="*/ 17014 w 48473"/>
              <a:gd name="connsiteY21" fmla="*/ 23197 h 60668"/>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3048 w 48473"/>
              <a:gd name="connsiteY14" fmla="*/ 47653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5191 w 48473"/>
              <a:gd name="connsiteY5" fmla="*/ 41897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39731 w 48473"/>
              <a:gd name="connsiteY11" fmla="*/ 22577 h 64755"/>
              <a:gd name="connsiteX12" fmla="*/ 37705 w 48473"/>
              <a:gd name="connsiteY12" fmla="*/ 9973 h 64755"/>
              <a:gd name="connsiteX13" fmla="*/ 37781 w 48473"/>
              <a:gd name="connsiteY13" fmla="*/ 11237 h 64755"/>
              <a:gd name="connsiteX14" fmla="*/ 28459 w 48473"/>
              <a:gd name="connsiteY14" fmla="*/ 8499 h 64755"/>
              <a:gd name="connsiteX15" fmla="*/ 29201 w 48473"/>
              <a:gd name="connsiteY15" fmla="*/ 6887 h 64755"/>
              <a:gd name="connsiteX16" fmla="*/ 21522 w 48473"/>
              <a:gd name="connsiteY16" fmla="*/ 9267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3048 w 48473"/>
              <a:gd name="connsiteY14" fmla="*/ 47653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5191 w 48473"/>
              <a:gd name="connsiteY5" fmla="*/ 41897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39731 w 48473"/>
              <a:gd name="connsiteY11" fmla="*/ 22577 h 64755"/>
              <a:gd name="connsiteX12" fmla="*/ 37705 w 48473"/>
              <a:gd name="connsiteY12" fmla="*/ 9973 h 64755"/>
              <a:gd name="connsiteX13" fmla="*/ 37781 w 48473"/>
              <a:gd name="connsiteY13" fmla="*/ 11237 h 64755"/>
              <a:gd name="connsiteX14" fmla="*/ 28459 w 48473"/>
              <a:gd name="connsiteY14" fmla="*/ 8499 h 64755"/>
              <a:gd name="connsiteX15" fmla="*/ 29201 w 48473"/>
              <a:gd name="connsiteY15" fmla="*/ 688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3048 w 48473"/>
              <a:gd name="connsiteY14" fmla="*/ 47653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39731 w 48473"/>
              <a:gd name="connsiteY11" fmla="*/ 22577 h 64755"/>
              <a:gd name="connsiteX12" fmla="*/ 37705 w 48473"/>
              <a:gd name="connsiteY12" fmla="*/ 9973 h 64755"/>
              <a:gd name="connsiteX13" fmla="*/ 37781 w 48473"/>
              <a:gd name="connsiteY13" fmla="*/ 11237 h 64755"/>
              <a:gd name="connsiteX14" fmla="*/ 28459 w 48473"/>
              <a:gd name="connsiteY14" fmla="*/ 8499 h 64755"/>
              <a:gd name="connsiteX15" fmla="*/ 29201 w 48473"/>
              <a:gd name="connsiteY15" fmla="*/ 688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39731 w 48473"/>
              <a:gd name="connsiteY11" fmla="*/ 22577 h 64755"/>
              <a:gd name="connsiteX12" fmla="*/ 37705 w 48473"/>
              <a:gd name="connsiteY12" fmla="*/ 9973 h 64755"/>
              <a:gd name="connsiteX13" fmla="*/ 37781 w 48473"/>
              <a:gd name="connsiteY13" fmla="*/ 11237 h 64755"/>
              <a:gd name="connsiteX14" fmla="*/ 28459 w 48473"/>
              <a:gd name="connsiteY14" fmla="*/ 8499 h 64755"/>
              <a:gd name="connsiteX15" fmla="*/ 29201 w 48473"/>
              <a:gd name="connsiteY15" fmla="*/ 688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19659 w 48473"/>
              <a:gd name="connsiteY11" fmla="*/ 27284 h 64755"/>
              <a:gd name="connsiteX12" fmla="*/ 37705 w 48473"/>
              <a:gd name="connsiteY12" fmla="*/ 9973 h 64755"/>
              <a:gd name="connsiteX13" fmla="*/ 37781 w 48473"/>
              <a:gd name="connsiteY13" fmla="*/ 11237 h 64755"/>
              <a:gd name="connsiteX14" fmla="*/ 28459 w 48473"/>
              <a:gd name="connsiteY14" fmla="*/ 8499 h 64755"/>
              <a:gd name="connsiteX15" fmla="*/ 29201 w 48473"/>
              <a:gd name="connsiteY15" fmla="*/ 688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19659 w 48473"/>
              <a:gd name="connsiteY11" fmla="*/ 27284 h 64755"/>
              <a:gd name="connsiteX12" fmla="*/ 37705 w 48473"/>
              <a:gd name="connsiteY12" fmla="*/ 9973 h 64755"/>
              <a:gd name="connsiteX13" fmla="*/ 37781 w 48473"/>
              <a:gd name="connsiteY13" fmla="*/ 11237 h 64755"/>
              <a:gd name="connsiteX14" fmla="*/ 28459 w 48473"/>
              <a:gd name="connsiteY14" fmla="*/ 8499 h 64755"/>
              <a:gd name="connsiteX15" fmla="*/ 18777 w 48473"/>
              <a:gd name="connsiteY15" fmla="*/ 2955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41179 w 48473"/>
              <a:gd name="connsiteY10" fmla="*/ 19901 h 64755"/>
              <a:gd name="connsiteX11" fmla="*/ 19659 w 48473"/>
              <a:gd name="connsiteY11" fmla="*/ 27284 h 64755"/>
              <a:gd name="connsiteX12" fmla="*/ 37705 w 48473"/>
              <a:gd name="connsiteY12" fmla="*/ 9973 h 64755"/>
              <a:gd name="connsiteX13" fmla="*/ 20540 w 48473"/>
              <a:gd name="connsiteY13" fmla="*/ 27284 h 64755"/>
              <a:gd name="connsiteX14" fmla="*/ 28459 w 48473"/>
              <a:gd name="connsiteY14" fmla="*/ 8499 h 64755"/>
              <a:gd name="connsiteX15" fmla="*/ 18777 w 48473"/>
              <a:gd name="connsiteY15" fmla="*/ 2955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5861 w 48473"/>
              <a:gd name="connsiteY15" fmla="*/ 43813 h 64755"/>
              <a:gd name="connsiteX16" fmla="*/ 5185 w 48473"/>
              <a:gd name="connsiteY16" fmla="*/ 40019 h 64755"/>
              <a:gd name="connsiteX17" fmla="*/ 491 w 48473"/>
              <a:gd name="connsiteY17" fmla="*/ 35797 h 64755"/>
              <a:gd name="connsiteX18" fmla="*/ 1494 w 48473"/>
              <a:gd name="connsiteY18" fmla="*/ 30098 h 64755"/>
              <a:gd name="connsiteX19" fmla="*/ 16132 w 48473"/>
              <a:gd name="connsiteY19" fmla="*/ 27284 h 64755"/>
              <a:gd name="connsiteX20" fmla="*/ 3244 w 48473"/>
              <a:gd name="connsiteY20" fmla="*/ 19054 h 64755"/>
              <a:gd name="connsiteX21" fmla="*/ 3281 w 48473"/>
              <a:gd name="connsiteY21"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6309 w 48473"/>
              <a:gd name="connsiteY2" fmla="*/ 39446 h 64755"/>
              <a:gd name="connsiteX3" fmla="*/ 5201 w 48473"/>
              <a:gd name="connsiteY3" fmla="*/ 39827 h 64755"/>
              <a:gd name="connsiteX4" fmla="*/ 15859 w 48473"/>
              <a:gd name="connsiteY4" fmla="*/ 43637 h 64755"/>
              <a:gd name="connsiteX5" fmla="*/ 18777 w 48473"/>
              <a:gd name="connsiteY5" fmla="*/ 45473 h 64755"/>
              <a:gd name="connsiteX6" fmla="*/ 28208 w 48473"/>
              <a:gd name="connsiteY6" fmla="*/ 39298 h 64755"/>
              <a:gd name="connsiteX7" fmla="*/ 27941 w 48473"/>
              <a:gd name="connsiteY7" fmla="*/ 41207 h 64755"/>
              <a:gd name="connsiteX8" fmla="*/ 33510 w 48473"/>
              <a:gd name="connsiteY8" fmla="*/ 27501 h 64755"/>
              <a:gd name="connsiteX9" fmla="*/ 36761 w 48473"/>
              <a:gd name="connsiteY9" fmla="*/ 34637 h 64755"/>
              <a:gd name="connsiteX10" fmla="*/ 20540 w 48473"/>
              <a:gd name="connsiteY10" fmla="*/ 27284 h 64755"/>
              <a:gd name="connsiteX11" fmla="*/ 19659 w 48473"/>
              <a:gd name="connsiteY11" fmla="*/ 27284 h 64755"/>
              <a:gd name="connsiteX12" fmla="*/ 37705 w 48473"/>
              <a:gd name="connsiteY12" fmla="*/ 9973 h 64755"/>
              <a:gd name="connsiteX13" fmla="*/ 20540 w 48473"/>
              <a:gd name="connsiteY13" fmla="*/ 27284 h 64755"/>
              <a:gd name="connsiteX14" fmla="*/ 28459 w 48473"/>
              <a:gd name="connsiteY14" fmla="*/ 8499 h 64755"/>
              <a:gd name="connsiteX15" fmla="*/ 18777 w 48473"/>
              <a:gd name="connsiteY15" fmla="*/ 29557 h 64755"/>
              <a:gd name="connsiteX16" fmla="*/ 18777 w 48473"/>
              <a:gd name="connsiteY16" fmla="*/ 27284 h 64755"/>
              <a:gd name="connsiteX17" fmla="*/ 22303 w 48473"/>
              <a:gd name="connsiteY17" fmla="*/ 34105 h 64755"/>
              <a:gd name="connsiteX18" fmla="*/ 13381 w 48473"/>
              <a:gd name="connsiteY18" fmla="*/ 9739 h 64755"/>
              <a:gd name="connsiteX19" fmla="*/ 14681 w 48473"/>
              <a:gd name="connsiteY19" fmla="*/ 11087 h 64755"/>
              <a:gd name="connsiteX20" fmla="*/ 3508 w 48473"/>
              <a:gd name="connsiteY20" fmla="*/ 20336 h 64755"/>
              <a:gd name="connsiteX21" fmla="*/ 15251 w 48473"/>
              <a:gd name="connsiteY21" fmla="*/ 0 h 64755"/>
              <a:gd name="connsiteX0" fmla="*/ 3612 w 48804"/>
              <a:gd name="connsiteY0" fmla="*/ 18917 h 64755"/>
              <a:gd name="connsiteX1" fmla="*/ 16463 w 48804"/>
              <a:gd name="connsiteY1" fmla="*/ 27284 h 64755"/>
              <a:gd name="connsiteX2" fmla="*/ 13717 w 48804"/>
              <a:gd name="connsiteY2" fmla="*/ 9749 h 64755"/>
              <a:gd name="connsiteX3" fmla="*/ 22168 w 48804"/>
              <a:gd name="connsiteY3" fmla="*/ 7979 h 64755"/>
              <a:gd name="connsiteX4" fmla="*/ 25461 w 48804"/>
              <a:gd name="connsiteY4" fmla="*/ 4747 h 64755"/>
              <a:gd name="connsiteX5" fmla="*/ 29545 w 48804"/>
              <a:gd name="connsiteY5" fmla="*/ 7028 h 64755"/>
              <a:gd name="connsiteX6" fmla="*/ 35175 w 48804"/>
              <a:gd name="connsiteY6" fmla="*/ 5237 h 64755"/>
              <a:gd name="connsiteX7" fmla="*/ 38030 w 48804"/>
              <a:gd name="connsiteY7" fmla="*/ 10123 h 64755"/>
              <a:gd name="connsiteX8" fmla="*/ 41694 w 48804"/>
              <a:gd name="connsiteY8" fmla="*/ 14865 h 64755"/>
              <a:gd name="connsiteX9" fmla="*/ 41530 w 48804"/>
              <a:gd name="connsiteY9" fmla="*/ 20007 h 64755"/>
              <a:gd name="connsiteX10" fmla="*/ 42728 w 48804"/>
              <a:gd name="connsiteY10" fmla="*/ 27869 h 64755"/>
              <a:gd name="connsiteX11" fmla="*/ 37116 w 48804"/>
              <a:gd name="connsiteY11" fmla="*/ 34751 h 64755"/>
              <a:gd name="connsiteX12" fmla="*/ 35107 w 48804"/>
              <a:gd name="connsiteY12" fmla="*/ 40648 h 64755"/>
              <a:gd name="connsiteX13" fmla="*/ 28267 w 48804"/>
              <a:gd name="connsiteY13" fmla="*/ 41362 h 64755"/>
              <a:gd name="connsiteX14" fmla="*/ 21753 w 48804"/>
              <a:gd name="connsiteY14" fmla="*/ 29557 h 64755"/>
              <a:gd name="connsiteX15" fmla="*/ 16192 w 48804"/>
              <a:gd name="connsiteY15" fmla="*/ 43813 h 64755"/>
              <a:gd name="connsiteX16" fmla="*/ 5516 w 48804"/>
              <a:gd name="connsiteY16" fmla="*/ 40019 h 64755"/>
              <a:gd name="connsiteX17" fmla="*/ 1825 w 48804"/>
              <a:gd name="connsiteY17" fmla="*/ 30098 h 64755"/>
              <a:gd name="connsiteX18" fmla="*/ 16463 w 48804"/>
              <a:gd name="connsiteY18" fmla="*/ 27284 h 64755"/>
              <a:gd name="connsiteX19" fmla="*/ 3575 w 48804"/>
              <a:gd name="connsiteY19" fmla="*/ 19054 h 64755"/>
              <a:gd name="connsiteX20" fmla="*/ 3612 w 48804"/>
              <a:gd name="connsiteY20" fmla="*/ 18917 h 64755"/>
              <a:gd name="connsiteX0" fmla="*/ 4218127 w 4218127"/>
              <a:gd name="connsiteY0" fmla="*/ 2129982 h 2170199"/>
              <a:gd name="connsiteX1" fmla="*/ 4177910 w 4218127"/>
              <a:gd name="connsiteY1" fmla="*/ 2170199 h 2170199"/>
              <a:gd name="connsiteX2" fmla="*/ 4137693 w 4218127"/>
              <a:gd name="connsiteY2" fmla="*/ 2129982 h 2170199"/>
              <a:gd name="connsiteX3" fmla="*/ 4177910 w 4218127"/>
              <a:gd name="connsiteY3" fmla="*/ 2089765 h 2170199"/>
              <a:gd name="connsiteX4" fmla="*/ 4218127 w 4218127"/>
              <a:gd name="connsiteY4" fmla="*/ 2129982 h 2170199"/>
              <a:gd name="connsiteX0" fmla="*/ 3867767 w 4218127"/>
              <a:gd name="connsiteY0" fmla="*/ 1920356 h 2170199"/>
              <a:gd name="connsiteX1" fmla="*/ 3787334 w 4218127"/>
              <a:gd name="connsiteY1" fmla="*/ 2000789 h 2170199"/>
              <a:gd name="connsiteX2" fmla="*/ 3706901 w 4218127"/>
              <a:gd name="connsiteY2" fmla="*/ 1920356 h 2170199"/>
              <a:gd name="connsiteX3" fmla="*/ 3787334 w 4218127"/>
              <a:gd name="connsiteY3" fmla="*/ 1839923 h 2170199"/>
              <a:gd name="connsiteX4" fmla="*/ 3867767 w 4218127"/>
              <a:gd name="connsiteY4" fmla="*/ 1920356 h 2170199"/>
              <a:gd name="connsiteX0" fmla="*/ 3446535 w 4218127"/>
              <a:gd name="connsiteY0" fmla="*/ 1672694 h 2170199"/>
              <a:gd name="connsiteX1" fmla="*/ 3325885 w 4218127"/>
              <a:gd name="connsiteY1" fmla="*/ 1793344 h 2170199"/>
              <a:gd name="connsiteX2" fmla="*/ 3205235 w 4218127"/>
              <a:gd name="connsiteY2" fmla="*/ 1672694 h 2170199"/>
              <a:gd name="connsiteX3" fmla="*/ 3325885 w 4218127"/>
              <a:gd name="connsiteY3" fmla="*/ 1552044 h 2170199"/>
              <a:gd name="connsiteX4" fmla="*/ 3446535 w 4218127"/>
              <a:gd name="connsiteY4" fmla="*/ 1672694 h 2170199"/>
              <a:gd name="connsiteX0" fmla="*/ 4405 w 48804"/>
              <a:gd name="connsiteY0" fmla="*/ 30724 h 64755"/>
              <a:gd name="connsiteX1" fmla="*/ 1872 w 48804"/>
              <a:gd name="connsiteY1" fmla="*/ 29927 h 64755"/>
              <a:gd name="connsiteX2" fmla="*/ 6640 w 48804"/>
              <a:gd name="connsiteY2" fmla="*/ 39446 h 64755"/>
              <a:gd name="connsiteX3" fmla="*/ 5532 w 48804"/>
              <a:gd name="connsiteY3" fmla="*/ 39827 h 64755"/>
              <a:gd name="connsiteX4" fmla="*/ 16190 w 48804"/>
              <a:gd name="connsiteY4" fmla="*/ 43637 h 64755"/>
              <a:gd name="connsiteX5" fmla="*/ 19108 w 48804"/>
              <a:gd name="connsiteY5" fmla="*/ 45473 h 64755"/>
              <a:gd name="connsiteX6" fmla="*/ 28539 w 48804"/>
              <a:gd name="connsiteY6" fmla="*/ 39298 h 64755"/>
              <a:gd name="connsiteX7" fmla="*/ 28272 w 48804"/>
              <a:gd name="connsiteY7" fmla="*/ 41207 h 64755"/>
              <a:gd name="connsiteX8" fmla="*/ 33841 w 48804"/>
              <a:gd name="connsiteY8" fmla="*/ 27501 h 64755"/>
              <a:gd name="connsiteX9" fmla="*/ 37092 w 48804"/>
              <a:gd name="connsiteY9" fmla="*/ 34637 h 64755"/>
              <a:gd name="connsiteX10" fmla="*/ 20871 w 48804"/>
              <a:gd name="connsiteY10" fmla="*/ 27284 h 64755"/>
              <a:gd name="connsiteX11" fmla="*/ 19990 w 48804"/>
              <a:gd name="connsiteY11" fmla="*/ 27284 h 64755"/>
              <a:gd name="connsiteX12" fmla="*/ 38036 w 48804"/>
              <a:gd name="connsiteY12" fmla="*/ 9973 h 64755"/>
              <a:gd name="connsiteX13" fmla="*/ 20871 w 48804"/>
              <a:gd name="connsiteY13" fmla="*/ 27284 h 64755"/>
              <a:gd name="connsiteX14" fmla="*/ 28790 w 48804"/>
              <a:gd name="connsiteY14" fmla="*/ 8499 h 64755"/>
              <a:gd name="connsiteX15" fmla="*/ 19108 w 48804"/>
              <a:gd name="connsiteY15" fmla="*/ 29557 h 64755"/>
              <a:gd name="connsiteX16" fmla="*/ 19108 w 48804"/>
              <a:gd name="connsiteY16" fmla="*/ 27284 h 64755"/>
              <a:gd name="connsiteX17" fmla="*/ 22634 w 48804"/>
              <a:gd name="connsiteY17" fmla="*/ 34105 h 64755"/>
              <a:gd name="connsiteX18" fmla="*/ 13712 w 48804"/>
              <a:gd name="connsiteY18" fmla="*/ 9739 h 64755"/>
              <a:gd name="connsiteX19" fmla="*/ 15012 w 48804"/>
              <a:gd name="connsiteY19" fmla="*/ 11087 h 64755"/>
              <a:gd name="connsiteX20" fmla="*/ 3839 w 48804"/>
              <a:gd name="connsiteY20" fmla="*/ 20336 h 64755"/>
              <a:gd name="connsiteX21" fmla="*/ 15582 w 48804"/>
              <a:gd name="connsiteY21" fmla="*/ 0 h 64755"/>
              <a:gd name="connsiteX0" fmla="*/ 3612 w 48804"/>
              <a:gd name="connsiteY0" fmla="*/ 18917 h 64755"/>
              <a:gd name="connsiteX1" fmla="*/ 16463 w 48804"/>
              <a:gd name="connsiteY1" fmla="*/ 27284 h 64755"/>
              <a:gd name="connsiteX2" fmla="*/ 13717 w 48804"/>
              <a:gd name="connsiteY2" fmla="*/ 9749 h 64755"/>
              <a:gd name="connsiteX3" fmla="*/ 22168 w 48804"/>
              <a:gd name="connsiteY3" fmla="*/ 7979 h 64755"/>
              <a:gd name="connsiteX4" fmla="*/ 25461 w 48804"/>
              <a:gd name="connsiteY4" fmla="*/ 4747 h 64755"/>
              <a:gd name="connsiteX5" fmla="*/ 29545 w 48804"/>
              <a:gd name="connsiteY5" fmla="*/ 7028 h 64755"/>
              <a:gd name="connsiteX6" fmla="*/ 35175 w 48804"/>
              <a:gd name="connsiteY6" fmla="*/ 5237 h 64755"/>
              <a:gd name="connsiteX7" fmla="*/ 38030 w 48804"/>
              <a:gd name="connsiteY7" fmla="*/ 10123 h 64755"/>
              <a:gd name="connsiteX8" fmla="*/ 41694 w 48804"/>
              <a:gd name="connsiteY8" fmla="*/ 14865 h 64755"/>
              <a:gd name="connsiteX9" fmla="*/ 41530 w 48804"/>
              <a:gd name="connsiteY9" fmla="*/ 20007 h 64755"/>
              <a:gd name="connsiteX10" fmla="*/ 42728 w 48804"/>
              <a:gd name="connsiteY10" fmla="*/ 27869 h 64755"/>
              <a:gd name="connsiteX11" fmla="*/ 37116 w 48804"/>
              <a:gd name="connsiteY11" fmla="*/ 34751 h 64755"/>
              <a:gd name="connsiteX12" fmla="*/ 35107 w 48804"/>
              <a:gd name="connsiteY12" fmla="*/ 40648 h 64755"/>
              <a:gd name="connsiteX13" fmla="*/ 28267 w 48804"/>
              <a:gd name="connsiteY13" fmla="*/ 41362 h 64755"/>
              <a:gd name="connsiteX14" fmla="*/ 21753 w 48804"/>
              <a:gd name="connsiteY14" fmla="*/ 29557 h 64755"/>
              <a:gd name="connsiteX15" fmla="*/ 16192 w 48804"/>
              <a:gd name="connsiteY15" fmla="*/ 43813 h 64755"/>
              <a:gd name="connsiteX16" fmla="*/ 5516 w 48804"/>
              <a:gd name="connsiteY16" fmla="*/ 40019 h 64755"/>
              <a:gd name="connsiteX17" fmla="*/ 1825 w 48804"/>
              <a:gd name="connsiteY17" fmla="*/ 30098 h 64755"/>
              <a:gd name="connsiteX18" fmla="*/ 16463 w 48804"/>
              <a:gd name="connsiteY18" fmla="*/ 27284 h 64755"/>
              <a:gd name="connsiteX19" fmla="*/ 3575 w 48804"/>
              <a:gd name="connsiteY19" fmla="*/ 19054 h 64755"/>
              <a:gd name="connsiteX20" fmla="*/ 3612 w 48804"/>
              <a:gd name="connsiteY20" fmla="*/ 18917 h 64755"/>
              <a:gd name="connsiteX0" fmla="*/ 4218127 w 4218127"/>
              <a:gd name="connsiteY0" fmla="*/ 2129982 h 2170199"/>
              <a:gd name="connsiteX1" fmla="*/ 4177910 w 4218127"/>
              <a:gd name="connsiteY1" fmla="*/ 2170199 h 2170199"/>
              <a:gd name="connsiteX2" fmla="*/ 4137693 w 4218127"/>
              <a:gd name="connsiteY2" fmla="*/ 2129982 h 2170199"/>
              <a:gd name="connsiteX3" fmla="*/ 4177910 w 4218127"/>
              <a:gd name="connsiteY3" fmla="*/ 2089765 h 2170199"/>
              <a:gd name="connsiteX4" fmla="*/ 4218127 w 4218127"/>
              <a:gd name="connsiteY4" fmla="*/ 2129982 h 2170199"/>
              <a:gd name="connsiteX0" fmla="*/ 3867767 w 4218127"/>
              <a:gd name="connsiteY0" fmla="*/ 1920356 h 2170199"/>
              <a:gd name="connsiteX1" fmla="*/ 3787334 w 4218127"/>
              <a:gd name="connsiteY1" fmla="*/ 2000789 h 2170199"/>
              <a:gd name="connsiteX2" fmla="*/ 3706901 w 4218127"/>
              <a:gd name="connsiteY2" fmla="*/ 1920356 h 2170199"/>
              <a:gd name="connsiteX3" fmla="*/ 3787334 w 4218127"/>
              <a:gd name="connsiteY3" fmla="*/ 1839923 h 2170199"/>
              <a:gd name="connsiteX4" fmla="*/ 3867767 w 4218127"/>
              <a:gd name="connsiteY4" fmla="*/ 1920356 h 2170199"/>
              <a:gd name="connsiteX0" fmla="*/ 3446535 w 4218127"/>
              <a:gd name="connsiteY0" fmla="*/ 1672694 h 2170199"/>
              <a:gd name="connsiteX1" fmla="*/ 3325885 w 4218127"/>
              <a:gd name="connsiteY1" fmla="*/ 1793344 h 2170199"/>
              <a:gd name="connsiteX2" fmla="*/ 3205235 w 4218127"/>
              <a:gd name="connsiteY2" fmla="*/ 1672694 h 2170199"/>
              <a:gd name="connsiteX3" fmla="*/ 3325885 w 4218127"/>
              <a:gd name="connsiteY3" fmla="*/ 1552044 h 2170199"/>
              <a:gd name="connsiteX4" fmla="*/ 3446535 w 4218127"/>
              <a:gd name="connsiteY4" fmla="*/ 1672694 h 2170199"/>
              <a:gd name="connsiteX0" fmla="*/ 4405 w 48804"/>
              <a:gd name="connsiteY0" fmla="*/ 30724 h 64755"/>
              <a:gd name="connsiteX1" fmla="*/ 1872 w 48804"/>
              <a:gd name="connsiteY1" fmla="*/ 29927 h 64755"/>
              <a:gd name="connsiteX2" fmla="*/ 16190 w 48804"/>
              <a:gd name="connsiteY2" fmla="*/ 43637 h 64755"/>
              <a:gd name="connsiteX3" fmla="*/ 19108 w 48804"/>
              <a:gd name="connsiteY3" fmla="*/ 45473 h 64755"/>
              <a:gd name="connsiteX4" fmla="*/ 28539 w 48804"/>
              <a:gd name="connsiteY4" fmla="*/ 39298 h 64755"/>
              <a:gd name="connsiteX5" fmla="*/ 28272 w 48804"/>
              <a:gd name="connsiteY5" fmla="*/ 41207 h 64755"/>
              <a:gd name="connsiteX6" fmla="*/ 33841 w 48804"/>
              <a:gd name="connsiteY6" fmla="*/ 27501 h 64755"/>
              <a:gd name="connsiteX7" fmla="*/ 37092 w 48804"/>
              <a:gd name="connsiteY7" fmla="*/ 34637 h 64755"/>
              <a:gd name="connsiteX8" fmla="*/ 20871 w 48804"/>
              <a:gd name="connsiteY8" fmla="*/ 27284 h 64755"/>
              <a:gd name="connsiteX9" fmla="*/ 19990 w 48804"/>
              <a:gd name="connsiteY9" fmla="*/ 27284 h 64755"/>
              <a:gd name="connsiteX10" fmla="*/ 38036 w 48804"/>
              <a:gd name="connsiteY10" fmla="*/ 9973 h 64755"/>
              <a:gd name="connsiteX11" fmla="*/ 20871 w 48804"/>
              <a:gd name="connsiteY11" fmla="*/ 27284 h 64755"/>
              <a:gd name="connsiteX12" fmla="*/ 28790 w 48804"/>
              <a:gd name="connsiteY12" fmla="*/ 8499 h 64755"/>
              <a:gd name="connsiteX13" fmla="*/ 19108 w 48804"/>
              <a:gd name="connsiteY13" fmla="*/ 29557 h 64755"/>
              <a:gd name="connsiteX14" fmla="*/ 19108 w 48804"/>
              <a:gd name="connsiteY14" fmla="*/ 27284 h 64755"/>
              <a:gd name="connsiteX15" fmla="*/ 22634 w 48804"/>
              <a:gd name="connsiteY15" fmla="*/ 34105 h 64755"/>
              <a:gd name="connsiteX16" fmla="*/ 13712 w 48804"/>
              <a:gd name="connsiteY16" fmla="*/ 9739 h 64755"/>
              <a:gd name="connsiteX17" fmla="*/ 15012 w 48804"/>
              <a:gd name="connsiteY17" fmla="*/ 11087 h 64755"/>
              <a:gd name="connsiteX18" fmla="*/ 3839 w 48804"/>
              <a:gd name="connsiteY18" fmla="*/ 20336 h 64755"/>
              <a:gd name="connsiteX19" fmla="*/ 15582 w 48804"/>
              <a:gd name="connsiteY19" fmla="*/ 0 h 64755"/>
              <a:gd name="connsiteX0" fmla="*/ 3612 w 48804"/>
              <a:gd name="connsiteY0" fmla="*/ 18917 h 64755"/>
              <a:gd name="connsiteX1" fmla="*/ 16463 w 48804"/>
              <a:gd name="connsiteY1" fmla="*/ 27284 h 64755"/>
              <a:gd name="connsiteX2" fmla="*/ 13717 w 48804"/>
              <a:gd name="connsiteY2" fmla="*/ 9749 h 64755"/>
              <a:gd name="connsiteX3" fmla="*/ 22168 w 48804"/>
              <a:gd name="connsiteY3" fmla="*/ 7979 h 64755"/>
              <a:gd name="connsiteX4" fmla="*/ 25461 w 48804"/>
              <a:gd name="connsiteY4" fmla="*/ 4747 h 64755"/>
              <a:gd name="connsiteX5" fmla="*/ 29545 w 48804"/>
              <a:gd name="connsiteY5" fmla="*/ 7028 h 64755"/>
              <a:gd name="connsiteX6" fmla="*/ 35175 w 48804"/>
              <a:gd name="connsiteY6" fmla="*/ 5237 h 64755"/>
              <a:gd name="connsiteX7" fmla="*/ 38030 w 48804"/>
              <a:gd name="connsiteY7" fmla="*/ 10123 h 64755"/>
              <a:gd name="connsiteX8" fmla="*/ 41694 w 48804"/>
              <a:gd name="connsiteY8" fmla="*/ 14865 h 64755"/>
              <a:gd name="connsiteX9" fmla="*/ 41530 w 48804"/>
              <a:gd name="connsiteY9" fmla="*/ 20007 h 64755"/>
              <a:gd name="connsiteX10" fmla="*/ 42728 w 48804"/>
              <a:gd name="connsiteY10" fmla="*/ 27869 h 64755"/>
              <a:gd name="connsiteX11" fmla="*/ 37116 w 48804"/>
              <a:gd name="connsiteY11" fmla="*/ 34751 h 64755"/>
              <a:gd name="connsiteX12" fmla="*/ 35107 w 48804"/>
              <a:gd name="connsiteY12" fmla="*/ 40648 h 64755"/>
              <a:gd name="connsiteX13" fmla="*/ 28267 w 48804"/>
              <a:gd name="connsiteY13" fmla="*/ 41362 h 64755"/>
              <a:gd name="connsiteX14" fmla="*/ 21753 w 48804"/>
              <a:gd name="connsiteY14" fmla="*/ 29557 h 64755"/>
              <a:gd name="connsiteX15" fmla="*/ 16192 w 48804"/>
              <a:gd name="connsiteY15" fmla="*/ 43813 h 64755"/>
              <a:gd name="connsiteX16" fmla="*/ 5516 w 48804"/>
              <a:gd name="connsiteY16" fmla="*/ 40019 h 64755"/>
              <a:gd name="connsiteX17" fmla="*/ 1825 w 48804"/>
              <a:gd name="connsiteY17" fmla="*/ 30098 h 64755"/>
              <a:gd name="connsiteX18" fmla="*/ 16463 w 48804"/>
              <a:gd name="connsiteY18" fmla="*/ 27284 h 64755"/>
              <a:gd name="connsiteX19" fmla="*/ 3575 w 48804"/>
              <a:gd name="connsiteY19" fmla="*/ 19054 h 64755"/>
              <a:gd name="connsiteX20" fmla="*/ 3612 w 48804"/>
              <a:gd name="connsiteY20" fmla="*/ 18917 h 64755"/>
              <a:gd name="connsiteX0" fmla="*/ 4218127 w 4218127"/>
              <a:gd name="connsiteY0" fmla="*/ 2129982 h 2170199"/>
              <a:gd name="connsiteX1" fmla="*/ 4177910 w 4218127"/>
              <a:gd name="connsiteY1" fmla="*/ 2170199 h 2170199"/>
              <a:gd name="connsiteX2" fmla="*/ 4137693 w 4218127"/>
              <a:gd name="connsiteY2" fmla="*/ 2129982 h 2170199"/>
              <a:gd name="connsiteX3" fmla="*/ 4177910 w 4218127"/>
              <a:gd name="connsiteY3" fmla="*/ 2089765 h 2170199"/>
              <a:gd name="connsiteX4" fmla="*/ 4218127 w 4218127"/>
              <a:gd name="connsiteY4" fmla="*/ 2129982 h 2170199"/>
              <a:gd name="connsiteX0" fmla="*/ 3867767 w 4218127"/>
              <a:gd name="connsiteY0" fmla="*/ 1920356 h 2170199"/>
              <a:gd name="connsiteX1" fmla="*/ 3787334 w 4218127"/>
              <a:gd name="connsiteY1" fmla="*/ 2000789 h 2170199"/>
              <a:gd name="connsiteX2" fmla="*/ 3706901 w 4218127"/>
              <a:gd name="connsiteY2" fmla="*/ 1920356 h 2170199"/>
              <a:gd name="connsiteX3" fmla="*/ 3787334 w 4218127"/>
              <a:gd name="connsiteY3" fmla="*/ 1839923 h 2170199"/>
              <a:gd name="connsiteX4" fmla="*/ 3867767 w 4218127"/>
              <a:gd name="connsiteY4" fmla="*/ 1920356 h 2170199"/>
              <a:gd name="connsiteX0" fmla="*/ 3446535 w 4218127"/>
              <a:gd name="connsiteY0" fmla="*/ 1672694 h 2170199"/>
              <a:gd name="connsiteX1" fmla="*/ 3325885 w 4218127"/>
              <a:gd name="connsiteY1" fmla="*/ 1793344 h 2170199"/>
              <a:gd name="connsiteX2" fmla="*/ 3205235 w 4218127"/>
              <a:gd name="connsiteY2" fmla="*/ 1672694 h 2170199"/>
              <a:gd name="connsiteX3" fmla="*/ 3325885 w 4218127"/>
              <a:gd name="connsiteY3" fmla="*/ 1552044 h 2170199"/>
              <a:gd name="connsiteX4" fmla="*/ 3446535 w 4218127"/>
              <a:gd name="connsiteY4" fmla="*/ 1672694 h 2170199"/>
              <a:gd name="connsiteX0" fmla="*/ 4405 w 48804"/>
              <a:gd name="connsiteY0" fmla="*/ 30724 h 64755"/>
              <a:gd name="connsiteX1" fmla="*/ 1872 w 48804"/>
              <a:gd name="connsiteY1" fmla="*/ 29927 h 64755"/>
              <a:gd name="connsiteX2" fmla="*/ 28539 w 48804"/>
              <a:gd name="connsiteY2" fmla="*/ 39298 h 64755"/>
              <a:gd name="connsiteX3" fmla="*/ 28272 w 48804"/>
              <a:gd name="connsiteY3" fmla="*/ 41207 h 64755"/>
              <a:gd name="connsiteX4" fmla="*/ 33841 w 48804"/>
              <a:gd name="connsiteY4" fmla="*/ 27501 h 64755"/>
              <a:gd name="connsiteX5" fmla="*/ 37092 w 48804"/>
              <a:gd name="connsiteY5" fmla="*/ 34637 h 64755"/>
              <a:gd name="connsiteX6" fmla="*/ 20871 w 48804"/>
              <a:gd name="connsiteY6" fmla="*/ 27284 h 64755"/>
              <a:gd name="connsiteX7" fmla="*/ 19990 w 48804"/>
              <a:gd name="connsiteY7" fmla="*/ 27284 h 64755"/>
              <a:gd name="connsiteX8" fmla="*/ 38036 w 48804"/>
              <a:gd name="connsiteY8" fmla="*/ 9973 h 64755"/>
              <a:gd name="connsiteX9" fmla="*/ 20871 w 48804"/>
              <a:gd name="connsiteY9" fmla="*/ 27284 h 64755"/>
              <a:gd name="connsiteX10" fmla="*/ 28790 w 48804"/>
              <a:gd name="connsiteY10" fmla="*/ 8499 h 64755"/>
              <a:gd name="connsiteX11" fmla="*/ 19108 w 48804"/>
              <a:gd name="connsiteY11" fmla="*/ 29557 h 64755"/>
              <a:gd name="connsiteX12" fmla="*/ 19108 w 48804"/>
              <a:gd name="connsiteY12" fmla="*/ 27284 h 64755"/>
              <a:gd name="connsiteX13" fmla="*/ 22634 w 48804"/>
              <a:gd name="connsiteY13" fmla="*/ 34105 h 64755"/>
              <a:gd name="connsiteX14" fmla="*/ 13712 w 48804"/>
              <a:gd name="connsiteY14" fmla="*/ 9739 h 64755"/>
              <a:gd name="connsiteX15" fmla="*/ 15012 w 48804"/>
              <a:gd name="connsiteY15" fmla="*/ 11087 h 64755"/>
              <a:gd name="connsiteX16" fmla="*/ 3839 w 48804"/>
              <a:gd name="connsiteY16" fmla="*/ 20336 h 64755"/>
              <a:gd name="connsiteX17" fmla="*/ 15582 w 48804"/>
              <a:gd name="connsiteY17" fmla="*/ 0 h 64755"/>
              <a:gd name="connsiteX0" fmla="*/ 3612 w 48804"/>
              <a:gd name="connsiteY0" fmla="*/ 18917 h 64755"/>
              <a:gd name="connsiteX1" fmla="*/ 16463 w 48804"/>
              <a:gd name="connsiteY1" fmla="*/ 27284 h 64755"/>
              <a:gd name="connsiteX2" fmla="*/ 13717 w 48804"/>
              <a:gd name="connsiteY2" fmla="*/ 9749 h 64755"/>
              <a:gd name="connsiteX3" fmla="*/ 22168 w 48804"/>
              <a:gd name="connsiteY3" fmla="*/ 7979 h 64755"/>
              <a:gd name="connsiteX4" fmla="*/ 25461 w 48804"/>
              <a:gd name="connsiteY4" fmla="*/ 4747 h 64755"/>
              <a:gd name="connsiteX5" fmla="*/ 29545 w 48804"/>
              <a:gd name="connsiteY5" fmla="*/ 7028 h 64755"/>
              <a:gd name="connsiteX6" fmla="*/ 35175 w 48804"/>
              <a:gd name="connsiteY6" fmla="*/ 5237 h 64755"/>
              <a:gd name="connsiteX7" fmla="*/ 38030 w 48804"/>
              <a:gd name="connsiteY7" fmla="*/ 10123 h 64755"/>
              <a:gd name="connsiteX8" fmla="*/ 41694 w 48804"/>
              <a:gd name="connsiteY8" fmla="*/ 14865 h 64755"/>
              <a:gd name="connsiteX9" fmla="*/ 41530 w 48804"/>
              <a:gd name="connsiteY9" fmla="*/ 20007 h 64755"/>
              <a:gd name="connsiteX10" fmla="*/ 42728 w 48804"/>
              <a:gd name="connsiteY10" fmla="*/ 27869 h 64755"/>
              <a:gd name="connsiteX11" fmla="*/ 37116 w 48804"/>
              <a:gd name="connsiteY11" fmla="*/ 34751 h 64755"/>
              <a:gd name="connsiteX12" fmla="*/ 35107 w 48804"/>
              <a:gd name="connsiteY12" fmla="*/ 40648 h 64755"/>
              <a:gd name="connsiteX13" fmla="*/ 28267 w 48804"/>
              <a:gd name="connsiteY13" fmla="*/ 41362 h 64755"/>
              <a:gd name="connsiteX14" fmla="*/ 21753 w 48804"/>
              <a:gd name="connsiteY14" fmla="*/ 29557 h 64755"/>
              <a:gd name="connsiteX15" fmla="*/ 5516 w 48804"/>
              <a:gd name="connsiteY15" fmla="*/ 40019 h 64755"/>
              <a:gd name="connsiteX16" fmla="*/ 1825 w 48804"/>
              <a:gd name="connsiteY16" fmla="*/ 30098 h 64755"/>
              <a:gd name="connsiteX17" fmla="*/ 16463 w 48804"/>
              <a:gd name="connsiteY17" fmla="*/ 27284 h 64755"/>
              <a:gd name="connsiteX18" fmla="*/ 3575 w 48804"/>
              <a:gd name="connsiteY18" fmla="*/ 19054 h 64755"/>
              <a:gd name="connsiteX19" fmla="*/ 3612 w 48804"/>
              <a:gd name="connsiteY19" fmla="*/ 18917 h 64755"/>
              <a:gd name="connsiteX0" fmla="*/ 4218127 w 4218127"/>
              <a:gd name="connsiteY0" fmla="*/ 2129982 h 2170199"/>
              <a:gd name="connsiteX1" fmla="*/ 4177910 w 4218127"/>
              <a:gd name="connsiteY1" fmla="*/ 2170199 h 2170199"/>
              <a:gd name="connsiteX2" fmla="*/ 4137693 w 4218127"/>
              <a:gd name="connsiteY2" fmla="*/ 2129982 h 2170199"/>
              <a:gd name="connsiteX3" fmla="*/ 4177910 w 4218127"/>
              <a:gd name="connsiteY3" fmla="*/ 2089765 h 2170199"/>
              <a:gd name="connsiteX4" fmla="*/ 4218127 w 4218127"/>
              <a:gd name="connsiteY4" fmla="*/ 2129982 h 2170199"/>
              <a:gd name="connsiteX0" fmla="*/ 3867767 w 4218127"/>
              <a:gd name="connsiteY0" fmla="*/ 1920356 h 2170199"/>
              <a:gd name="connsiteX1" fmla="*/ 3787334 w 4218127"/>
              <a:gd name="connsiteY1" fmla="*/ 2000789 h 2170199"/>
              <a:gd name="connsiteX2" fmla="*/ 3706901 w 4218127"/>
              <a:gd name="connsiteY2" fmla="*/ 1920356 h 2170199"/>
              <a:gd name="connsiteX3" fmla="*/ 3787334 w 4218127"/>
              <a:gd name="connsiteY3" fmla="*/ 1839923 h 2170199"/>
              <a:gd name="connsiteX4" fmla="*/ 3867767 w 4218127"/>
              <a:gd name="connsiteY4" fmla="*/ 1920356 h 2170199"/>
              <a:gd name="connsiteX0" fmla="*/ 3446535 w 4218127"/>
              <a:gd name="connsiteY0" fmla="*/ 1672694 h 2170199"/>
              <a:gd name="connsiteX1" fmla="*/ 3325885 w 4218127"/>
              <a:gd name="connsiteY1" fmla="*/ 1793344 h 2170199"/>
              <a:gd name="connsiteX2" fmla="*/ 3205235 w 4218127"/>
              <a:gd name="connsiteY2" fmla="*/ 1672694 h 2170199"/>
              <a:gd name="connsiteX3" fmla="*/ 3325885 w 4218127"/>
              <a:gd name="connsiteY3" fmla="*/ 1552044 h 2170199"/>
              <a:gd name="connsiteX4" fmla="*/ 3446535 w 4218127"/>
              <a:gd name="connsiteY4" fmla="*/ 1672694 h 2170199"/>
              <a:gd name="connsiteX0" fmla="*/ 4405 w 48804"/>
              <a:gd name="connsiteY0" fmla="*/ 30724 h 64755"/>
              <a:gd name="connsiteX1" fmla="*/ 1872 w 48804"/>
              <a:gd name="connsiteY1" fmla="*/ 29927 h 64755"/>
              <a:gd name="connsiteX2" fmla="*/ 28539 w 48804"/>
              <a:gd name="connsiteY2" fmla="*/ 39298 h 64755"/>
              <a:gd name="connsiteX3" fmla="*/ 28272 w 48804"/>
              <a:gd name="connsiteY3" fmla="*/ 41207 h 64755"/>
              <a:gd name="connsiteX4" fmla="*/ 33841 w 48804"/>
              <a:gd name="connsiteY4" fmla="*/ 27501 h 64755"/>
              <a:gd name="connsiteX5" fmla="*/ 37092 w 48804"/>
              <a:gd name="connsiteY5" fmla="*/ 34637 h 64755"/>
              <a:gd name="connsiteX6" fmla="*/ 20871 w 48804"/>
              <a:gd name="connsiteY6" fmla="*/ 27284 h 64755"/>
              <a:gd name="connsiteX7" fmla="*/ 19990 w 48804"/>
              <a:gd name="connsiteY7" fmla="*/ 27284 h 64755"/>
              <a:gd name="connsiteX8" fmla="*/ 38036 w 48804"/>
              <a:gd name="connsiteY8" fmla="*/ 9973 h 64755"/>
              <a:gd name="connsiteX9" fmla="*/ 20871 w 48804"/>
              <a:gd name="connsiteY9" fmla="*/ 27284 h 64755"/>
              <a:gd name="connsiteX10" fmla="*/ 28790 w 48804"/>
              <a:gd name="connsiteY10" fmla="*/ 8499 h 64755"/>
              <a:gd name="connsiteX11" fmla="*/ 19108 w 48804"/>
              <a:gd name="connsiteY11" fmla="*/ 29557 h 64755"/>
              <a:gd name="connsiteX12" fmla="*/ 19108 w 48804"/>
              <a:gd name="connsiteY12" fmla="*/ 27284 h 64755"/>
              <a:gd name="connsiteX13" fmla="*/ 22634 w 48804"/>
              <a:gd name="connsiteY13" fmla="*/ 34105 h 64755"/>
              <a:gd name="connsiteX14" fmla="*/ 13712 w 48804"/>
              <a:gd name="connsiteY14" fmla="*/ 9739 h 64755"/>
              <a:gd name="connsiteX15" fmla="*/ 15012 w 48804"/>
              <a:gd name="connsiteY15" fmla="*/ 11087 h 64755"/>
              <a:gd name="connsiteX16" fmla="*/ 3839 w 48804"/>
              <a:gd name="connsiteY16" fmla="*/ 20336 h 64755"/>
              <a:gd name="connsiteX17" fmla="*/ 15582 w 48804"/>
              <a:gd name="connsiteY17"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494 w 48473"/>
              <a:gd name="connsiteY15" fmla="*/ 30098 h 64755"/>
              <a:gd name="connsiteX16" fmla="*/ 16132 w 48473"/>
              <a:gd name="connsiteY16" fmla="*/ 27284 h 64755"/>
              <a:gd name="connsiteX17" fmla="*/ 3244 w 48473"/>
              <a:gd name="connsiteY17" fmla="*/ 19054 h 64755"/>
              <a:gd name="connsiteX18" fmla="*/ 3281 w 48473"/>
              <a:gd name="connsiteY18"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4074 w 48473"/>
              <a:gd name="connsiteY0" fmla="*/ 30724 h 64755"/>
              <a:gd name="connsiteX1" fmla="*/ 1541 w 48473"/>
              <a:gd name="connsiteY1" fmla="*/ 29927 h 64755"/>
              <a:gd name="connsiteX2" fmla="*/ 28208 w 48473"/>
              <a:gd name="connsiteY2" fmla="*/ 39298 h 64755"/>
              <a:gd name="connsiteX3" fmla="*/ 27941 w 48473"/>
              <a:gd name="connsiteY3" fmla="*/ 41207 h 64755"/>
              <a:gd name="connsiteX4" fmla="*/ 33510 w 48473"/>
              <a:gd name="connsiteY4" fmla="*/ 27501 h 64755"/>
              <a:gd name="connsiteX5" fmla="*/ 36761 w 48473"/>
              <a:gd name="connsiteY5" fmla="*/ 34637 h 64755"/>
              <a:gd name="connsiteX6" fmla="*/ 20540 w 48473"/>
              <a:gd name="connsiteY6" fmla="*/ 27284 h 64755"/>
              <a:gd name="connsiteX7" fmla="*/ 19659 w 48473"/>
              <a:gd name="connsiteY7" fmla="*/ 27284 h 64755"/>
              <a:gd name="connsiteX8" fmla="*/ 37705 w 48473"/>
              <a:gd name="connsiteY8" fmla="*/ 9973 h 64755"/>
              <a:gd name="connsiteX9" fmla="*/ 20540 w 48473"/>
              <a:gd name="connsiteY9" fmla="*/ 27284 h 64755"/>
              <a:gd name="connsiteX10" fmla="*/ 28459 w 48473"/>
              <a:gd name="connsiteY10" fmla="*/ 8499 h 64755"/>
              <a:gd name="connsiteX11" fmla="*/ 18777 w 48473"/>
              <a:gd name="connsiteY11" fmla="*/ 29557 h 64755"/>
              <a:gd name="connsiteX12" fmla="*/ 18777 w 48473"/>
              <a:gd name="connsiteY12" fmla="*/ 27284 h 64755"/>
              <a:gd name="connsiteX13" fmla="*/ 22303 w 48473"/>
              <a:gd name="connsiteY13" fmla="*/ 34105 h 64755"/>
              <a:gd name="connsiteX14" fmla="*/ 13381 w 48473"/>
              <a:gd name="connsiteY14" fmla="*/ 9739 h 64755"/>
              <a:gd name="connsiteX15" fmla="*/ 14681 w 48473"/>
              <a:gd name="connsiteY15" fmla="*/ 11087 h 64755"/>
              <a:gd name="connsiteX16" fmla="*/ 3508 w 48473"/>
              <a:gd name="connsiteY16" fmla="*/ 20336 h 64755"/>
              <a:gd name="connsiteX17" fmla="*/ 15251 w 48473"/>
              <a:gd name="connsiteY17" fmla="*/ 0 h 64755"/>
              <a:gd name="connsiteX0" fmla="*/ 3281 w 48473"/>
              <a:gd name="connsiteY0" fmla="*/ 18917 h 64755"/>
              <a:gd name="connsiteX1" fmla="*/ 16132 w 48473"/>
              <a:gd name="connsiteY1" fmla="*/ 27284 h 64755"/>
              <a:gd name="connsiteX2" fmla="*/ 13386 w 48473"/>
              <a:gd name="connsiteY2" fmla="*/ 9749 h 64755"/>
              <a:gd name="connsiteX3" fmla="*/ 21837 w 48473"/>
              <a:gd name="connsiteY3" fmla="*/ 7979 h 64755"/>
              <a:gd name="connsiteX4" fmla="*/ 25130 w 48473"/>
              <a:gd name="connsiteY4" fmla="*/ 4747 h 64755"/>
              <a:gd name="connsiteX5" fmla="*/ 29214 w 48473"/>
              <a:gd name="connsiteY5" fmla="*/ 7028 h 64755"/>
              <a:gd name="connsiteX6" fmla="*/ 34844 w 48473"/>
              <a:gd name="connsiteY6" fmla="*/ 5237 h 64755"/>
              <a:gd name="connsiteX7" fmla="*/ 37699 w 48473"/>
              <a:gd name="connsiteY7" fmla="*/ 10123 h 64755"/>
              <a:gd name="connsiteX8" fmla="*/ 41363 w 48473"/>
              <a:gd name="connsiteY8" fmla="*/ 14865 h 64755"/>
              <a:gd name="connsiteX9" fmla="*/ 41199 w 48473"/>
              <a:gd name="connsiteY9" fmla="*/ 20007 h 64755"/>
              <a:gd name="connsiteX10" fmla="*/ 42397 w 48473"/>
              <a:gd name="connsiteY10" fmla="*/ 27869 h 64755"/>
              <a:gd name="connsiteX11" fmla="*/ 36785 w 48473"/>
              <a:gd name="connsiteY11" fmla="*/ 34751 h 64755"/>
              <a:gd name="connsiteX12" fmla="*/ 34776 w 48473"/>
              <a:gd name="connsiteY12" fmla="*/ 40648 h 64755"/>
              <a:gd name="connsiteX13" fmla="*/ 27936 w 48473"/>
              <a:gd name="connsiteY13" fmla="*/ 41362 h 64755"/>
              <a:gd name="connsiteX14" fmla="*/ 21422 w 48473"/>
              <a:gd name="connsiteY14" fmla="*/ 29557 h 64755"/>
              <a:gd name="connsiteX15" fmla="*/ 1494 w 48473"/>
              <a:gd name="connsiteY15" fmla="*/ 30098 h 64755"/>
              <a:gd name="connsiteX16" fmla="*/ 16132 w 48473"/>
              <a:gd name="connsiteY16" fmla="*/ 27284 h 64755"/>
              <a:gd name="connsiteX17" fmla="*/ 3244 w 48473"/>
              <a:gd name="connsiteY17" fmla="*/ 19054 h 64755"/>
              <a:gd name="connsiteX18" fmla="*/ 3281 w 48473"/>
              <a:gd name="connsiteY18" fmla="*/ 18917 h 64755"/>
              <a:gd name="connsiteX0" fmla="*/ 4189519 w 4189519"/>
              <a:gd name="connsiteY0" fmla="*/ 2129982 h 2170199"/>
              <a:gd name="connsiteX1" fmla="*/ 4149302 w 4189519"/>
              <a:gd name="connsiteY1" fmla="*/ 2170199 h 2170199"/>
              <a:gd name="connsiteX2" fmla="*/ 4109085 w 4189519"/>
              <a:gd name="connsiteY2" fmla="*/ 2129982 h 2170199"/>
              <a:gd name="connsiteX3" fmla="*/ 4149302 w 4189519"/>
              <a:gd name="connsiteY3" fmla="*/ 2089765 h 2170199"/>
              <a:gd name="connsiteX4" fmla="*/ 4189519 w 4189519"/>
              <a:gd name="connsiteY4" fmla="*/ 2129982 h 2170199"/>
              <a:gd name="connsiteX0" fmla="*/ 3839159 w 4189519"/>
              <a:gd name="connsiteY0" fmla="*/ 1920356 h 2170199"/>
              <a:gd name="connsiteX1" fmla="*/ 3758726 w 4189519"/>
              <a:gd name="connsiteY1" fmla="*/ 2000789 h 2170199"/>
              <a:gd name="connsiteX2" fmla="*/ 3678293 w 4189519"/>
              <a:gd name="connsiteY2" fmla="*/ 1920356 h 2170199"/>
              <a:gd name="connsiteX3" fmla="*/ 3758726 w 4189519"/>
              <a:gd name="connsiteY3" fmla="*/ 1839923 h 2170199"/>
              <a:gd name="connsiteX4" fmla="*/ 3839159 w 4189519"/>
              <a:gd name="connsiteY4" fmla="*/ 1920356 h 2170199"/>
              <a:gd name="connsiteX0" fmla="*/ 3417927 w 4189519"/>
              <a:gd name="connsiteY0" fmla="*/ 1672694 h 2170199"/>
              <a:gd name="connsiteX1" fmla="*/ 3297277 w 4189519"/>
              <a:gd name="connsiteY1" fmla="*/ 1793344 h 2170199"/>
              <a:gd name="connsiteX2" fmla="*/ 3176627 w 4189519"/>
              <a:gd name="connsiteY2" fmla="*/ 1672694 h 2170199"/>
              <a:gd name="connsiteX3" fmla="*/ 3297277 w 4189519"/>
              <a:gd name="connsiteY3" fmla="*/ 1552044 h 2170199"/>
              <a:gd name="connsiteX4" fmla="*/ 3417927 w 4189519"/>
              <a:gd name="connsiteY4" fmla="*/ 1672694 h 2170199"/>
              <a:gd name="connsiteX0" fmla="*/ 28208 w 48473"/>
              <a:gd name="connsiteY0" fmla="*/ 39298 h 64755"/>
              <a:gd name="connsiteX1" fmla="*/ 27941 w 48473"/>
              <a:gd name="connsiteY1" fmla="*/ 41207 h 64755"/>
              <a:gd name="connsiteX2" fmla="*/ 33510 w 48473"/>
              <a:gd name="connsiteY2" fmla="*/ 27501 h 64755"/>
              <a:gd name="connsiteX3" fmla="*/ 36761 w 48473"/>
              <a:gd name="connsiteY3" fmla="*/ 34637 h 64755"/>
              <a:gd name="connsiteX4" fmla="*/ 20540 w 48473"/>
              <a:gd name="connsiteY4" fmla="*/ 27284 h 64755"/>
              <a:gd name="connsiteX5" fmla="*/ 19659 w 48473"/>
              <a:gd name="connsiteY5" fmla="*/ 27284 h 64755"/>
              <a:gd name="connsiteX6" fmla="*/ 37705 w 48473"/>
              <a:gd name="connsiteY6" fmla="*/ 9973 h 64755"/>
              <a:gd name="connsiteX7" fmla="*/ 20540 w 48473"/>
              <a:gd name="connsiteY7" fmla="*/ 27284 h 64755"/>
              <a:gd name="connsiteX8" fmla="*/ 28459 w 48473"/>
              <a:gd name="connsiteY8" fmla="*/ 8499 h 64755"/>
              <a:gd name="connsiteX9" fmla="*/ 18777 w 48473"/>
              <a:gd name="connsiteY9" fmla="*/ 29557 h 64755"/>
              <a:gd name="connsiteX10" fmla="*/ 18777 w 48473"/>
              <a:gd name="connsiteY10" fmla="*/ 27284 h 64755"/>
              <a:gd name="connsiteX11" fmla="*/ 22303 w 48473"/>
              <a:gd name="connsiteY11" fmla="*/ 34105 h 64755"/>
              <a:gd name="connsiteX12" fmla="*/ 13381 w 48473"/>
              <a:gd name="connsiteY12" fmla="*/ 9739 h 64755"/>
              <a:gd name="connsiteX13" fmla="*/ 14681 w 48473"/>
              <a:gd name="connsiteY13" fmla="*/ 11087 h 64755"/>
              <a:gd name="connsiteX14" fmla="*/ 3508 w 48473"/>
              <a:gd name="connsiteY14" fmla="*/ 20336 h 64755"/>
              <a:gd name="connsiteX15" fmla="*/ 15251 w 48473"/>
              <a:gd name="connsiteY15" fmla="*/ 0 h 64755"/>
              <a:gd name="connsiteX0" fmla="*/ 2055 w 47247"/>
              <a:gd name="connsiteY0" fmla="*/ 18917 h 64755"/>
              <a:gd name="connsiteX1" fmla="*/ 14906 w 47247"/>
              <a:gd name="connsiteY1" fmla="*/ 27284 h 64755"/>
              <a:gd name="connsiteX2" fmla="*/ 12160 w 47247"/>
              <a:gd name="connsiteY2" fmla="*/ 9749 h 64755"/>
              <a:gd name="connsiteX3" fmla="*/ 20611 w 47247"/>
              <a:gd name="connsiteY3" fmla="*/ 7979 h 64755"/>
              <a:gd name="connsiteX4" fmla="*/ 23904 w 47247"/>
              <a:gd name="connsiteY4" fmla="*/ 4747 h 64755"/>
              <a:gd name="connsiteX5" fmla="*/ 27988 w 47247"/>
              <a:gd name="connsiteY5" fmla="*/ 7028 h 64755"/>
              <a:gd name="connsiteX6" fmla="*/ 33618 w 47247"/>
              <a:gd name="connsiteY6" fmla="*/ 5237 h 64755"/>
              <a:gd name="connsiteX7" fmla="*/ 36473 w 47247"/>
              <a:gd name="connsiteY7" fmla="*/ 10123 h 64755"/>
              <a:gd name="connsiteX8" fmla="*/ 40137 w 47247"/>
              <a:gd name="connsiteY8" fmla="*/ 14865 h 64755"/>
              <a:gd name="connsiteX9" fmla="*/ 39973 w 47247"/>
              <a:gd name="connsiteY9" fmla="*/ 20007 h 64755"/>
              <a:gd name="connsiteX10" fmla="*/ 41171 w 47247"/>
              <a:gd name="connsiteY10" fmla="*/ 27869 h 64755"/>
              <a:gd name="connsiteX11" fmla="*/ 35559 w 47247"/>
              <a:gd name="connsiteY11" fmla="*/ 34751 h 64755"/>
              <a:gd name="connsiteX12" fmla="*/ 33550 w 47247"/>
              <a:gd name="connsiteY12" fmla="*/ 40648 h 64755"/>
              <a:gd name="connsiteX13" fmla="*/ 26710 w 47247"/>
              <a:gd name="connsiteY13" fmla="*/ 41362 h 64755"/>
              <a:gd name="connsiteX14" fmla="*/ 20196 w 47247"/>
              <a:gd name="connsiteY14" fmla="*/ 29557 h 64755"/>
              <a:gd name="connsiteX15" fmla="*/ 14906 w 47247"/>
              <a:gd name="connsiteY15" fmla="*/ 27284 h 64755"/>
              <a:gd name="connsiteX16" fmla="*/ 2018 w 47247"/>
              <a:gd name="connsiteY16" fmla="*/ 19054 h 64755"/>
              <a:gd name="connsiteX17" fmla="*/ 2055 w 47247"/>
              <a:gd name="connsiteY17" fmla="*/ 18917 h 64755"/>
              <a:gd name="connsiteX0" fmla="*/ 4083556 w 4083556"/>
              <a:gd name="connsiteY0" fmla="*/ 2129982 h 2170199"/>
              <a:gd name="connsiteX1" fmla="*/ 4043339 w 4083556"/>
              <a:gd name="connsiteY1" fmla="*/ 2170199 h 2170199"/>
              <a:gd name="connsiteX2" fmla="*/ 4003122 w 4083556"/>
              <a:gd name="connsiteY2" fmla="*/ 2129982 h 2170199"/>
              <a:gd name="connsiteX3" fmla="*/ 4043339 w 4083556"/>
              <a:gd name="connsiteY3" fmla="*/ 2089765 h 2170199"/>
              <a:gd name="connsiteX4" fmla="*/ 4083556 w 4083556"/>
              <a:gd name="connsiteY4" fmla="*/ 2129982 h 2170199"/>
              <a:gd name="connsiteX0" fmla="*/ 3733196 w 4083556"/>
              <a:gd name="connsiteY0" fmla="*/ 1920356 h 2170199"/>
              <a:gd name="connsiteX1" fmla="*/ 3652763 w 4083556"/>
              <a:gd name="connsiteY1" fmla="*/ 2000789 h 2170199"/>
              <a:gd name="connsiteX2" fmla="*/ 3572330 w 4083556"/>
              <a:gd name="connsiteY2" fmla="*/ 1920356 h 2170199"/>
              <a:gd name="connsiteX3" fmla="*/ 3652763 w 4083556"/>
              <a:gd name="connsiteY3" fmla="*/ 1839923 h 2170199"/>
              <a:gd name="connsiteX4" fmla="*/ 3733196 w 4083556"/>
              <a:gd name="connsiteY4" fmla="*/ 1920356 h 2170199"/>
              <a:gd name="connsiteX0" fmla="*/ 3311964 w 4083556"/>
              <a:gd name="connsiteY0" fmla="*/ 1672694 h 2170199"/>
              <a:gd name="connsiteX1" fmla="*/ 3191314 w 4083556"/>
              <a:gd name="connsiteY1" fmla="*/ 1793344 h 2170199"/>
              <a:gd name="connsiteX2" fmla="*/ 3070664 w 4083556"/>
              <a:gd name="connsiteY2" fmla="*/ 1672694 h 2170199"/>
              <a:gd name="connsiteX3" fmla="*/ 3191314 w 4083556"/>
              <a:gd name="connsiteY3" fmla="*/ 1552044 h 2170199"/>
              <a:gd name="connsiteX4" fmla="*/ 3311964 w 4083556"/>
              <a:gd name="connsiteY4" fmla="*/ 1672694 h 2170199"/>
              <a:gd name="connsiteX0" fmla="*/ 26982 w 47247"/>
              <a:gd name="connsiteY0" fmla="*/ 39298 h 64755"/>
              <a:gd name="connsiteX1" fmla="*/ 26715 w 47247"/>
              <a:gd name="connsiteY1" fmla="*/ 41207 h 64755"/>
              <a:gd name="connsiteX2" fmla="*/ 32284 w 47247"/>
              <a:gd name="connsiteY2" fmla="*/ 27501 h 64755"/>
              <a:gd name="connsiteX3" fmla="*/ 35535 w 47247"/>
              <a:gd name="connsiteY3" fmla="*/ 34637 h 64755"/>
              <a:gd name="connsiteX4" fmla="*/ 19314 w 47247"/>
              <a:gd name="connsiteY4" fmla="*/ 27284 h 64755"/>
              <a:gd name="connsiteX5" fmla="*/ 18433 w 47247"/>
              <a:gd name="connsiteY5" fmla="*/ 27284 h 64755"/>
              <a:gd name="connsiteX6" fmla="*/ 36479 w 47247"/>
              <a:gd name="connsiteY6" fmla="*/ 9973 h 64755"/>
              <a:gd name="connsiteX7" fmla="*/ 19314 w 47247"/>
              <a:gd name="connsiteY7" fmla="*/ 27284 h 64755"/>
              <a:gd name="connsiteX8" fmla="*/ 27233 w 47247"/>
              <a:gd name="connsiteY8" fmla="*/ 8499 h 64755"/>
              <a:gd name="connsiteX9" fmla="*/ 17551 w 47247"/>
              <a:gd name="connsiteY9" fmla="*/ 29557 h 64755"/>
              <a:gd name="connsiteX10" fmla="*/ 17551 w 47247"/>
              <a:gd name="connsiteY10" fmla="*/ 27284 h 64755"/>
              <a:gd name="connsiteX11" fmla="*/ 21077 w 47247"/>
              <a:gd name="connsiteY11" fmla="*/ 34105 h 64755"/>
              <a:gd name="connsiteX12" fmla="*/ 12155 w 47247"/>
              <a:gd name="connsiteY12" fmla="*/ 9739 h 64755"/>
              <a:gd name="connsiteX13" fmla="*/ 13455 w 47247"/>
              <a:gd name="connsiteY13" fmla="*/ 11087 h 64755"/>
              <a:gd name="connsiteX14" fmla="*/ 2282 w 47247"/>
              <a:gd name="connsiteY14" fmla="*/ 20336 h 64755"/>
              <a:gd name="connsiteX15" fmla="*/ 14025 w 47247"/>
              <a:gd name="connsiteY15" fmla="*/ 0 h 64755"/>
              <a:gd name="connsiteX0" fmla="*/ 2055 w 47247"/>
              <a:gd name="connsiteY0" fmla="*/ 14830 h 60668"/>
              <a:gd name="connsiteX1" fmla="*/ 14906 w 47247"/>
              <a:gd name="connsiteY1" fmla="*/ 23197 h 60668"/>
              <a:gd name="connsiteX2" fmla="*/ 12160 w 47247"/>
              <a:gd name="connsiteY2" fmla="*/ 5662 h 60668"/>
              <a:gd name="connsiteX3" fmla="*/ 20611 w 47247"/>
              <a:gd name="connsiteY3" fmla="*/ 3892 h 60668"/>
              <a:gd name="connsiteX4" fmla="*/ 23904 w 47247"/>
              <a:gd name="connsiteY4" fmla="*/ 660 h 60668"/>
              <a:gd name="connsiteX5" fmla="*/ 27988 w 47247"/>
              <a:gd name="connsiteY5" fmla="*/ 2941 h 60668"/>
              <a:gd name="connsiteX6" fmla="*/ 33618 w 47247"/>
              <a:gd name="connsiteY6" fmla="*/ 1150 h 60668"/>
              <a:gd name="connsiteX7" fmla="*/ 36473 w 47247"/>
              <a:gd name="connsiteY7" fmla="*/ 6036 h 60668"/>
              <a:gd name="connsiteX8" fmla="*/ 40137 w 47247"/>
              <a:gd name="connsiteY8" fmla="*/ 10778 h 60668"/>
              <a:gd name="connsiteX9" fmla="*/ 39973 w 47247"/>
              <a:gd name="connsiteY9" fmla="*/ 15920 h 60668"/>
              <a:gd name="connsiteX10" fmla="*/ 41171 w 47247"/>
              <a:gd name="connsiteY10" fmla="*/ 23782 h 60668"/>
              <a:gd name="connsiteX11" fmla="*/ 35559 w 47247"/>
              <a:gd name="connsiteY11" fmla="*/ 30664 h 60668"/>
              <a:gd name="connsiteX12" fmla="*/ 33550 w 47247"/>
              <a:gd name="connsiteY12" fmla="*/ 36561 h 60668"/>
              <a:gd name="connsiteX13" fmla="*/ 26710 w 47247"/>
              <a:gd name="connsiteY13" fmla="*/ 37275 h 60668"/>
              <a:gd name="connsiteX14" fmla="*/ 20196 w 47247"/>
              <a:gd name="connsiteY14" fmla="*/ 25470 h 60668"/>
              <a:gd name="connsiteX15" fmla="*/ 14906 w 47247"/>
              <a:gd name="connsiteY15" fmla="*/ 23197 h 60668"/>
              <a:gd name="connsiteX16" fmla="*/ 2018 w 47247"/>
              <a:gd name="connsiteY16" fmla="*/ 14967 h 60668"/>
              <a:gd name="connsiteX17" fmla="*/ 2055 w 47247"/>
              <a:gd name="connsiteY17" fmla="*/ 14830 h 60668"/>
              <a:gd name="connsiteX0" fmla="*/ 4083556 w 4083556"/>
              <a:gd name="connsiteY0" fmla="*/ 1993010 h 2033227"/>
              <a:gd name="connsiteX1" fmla="*/ 4043339 w 4083556"/>
              <a:gd name="connsiteY1" fmla="*/ 2033227 h 2033227"/>
              <a:gd name="connsiteX2" fmla="*/ 4003122 w 4083556"/>
              <a:gd name="connsiteY2" fmla="*/ 1993010 h 2033227"/>
              <a:gd name="connsiteX3" fmla="*/ 4043339 w 4083556"/>
              <a:gd name="connsiteY3" fmla="*/ 1952793 h 2033227"/>
              <a:gd name="connsiteX4" fmla="*/ 4083556 w 4083556"/>
              <a:gd name="connsiteY4" fmla="*/ 1993010 h 2033227"/>
              <a:gd name="connsiteX0" fmla="*/ 3733196 w 4083556"/>
              <a:gd name="connsiteY0" fmla="*/ 1783384 h 2033227"/>
              <a:gd name="connsiteX1" fmla="*/ 3652763 w 4083556"/>
              <a:gd name="connsiteY1" fmla="*/ 1863817 h 2033227"/>
              <a:gd name="connsiteX2" fmla="*/ 3572330 w 4083556"/>
              <a:gd name="connsiteY2" fmla="*/ 1783384 h 2033227"/>
              <a:gd name="connsiteX3" fmla="*/ 3652763 w 4083556"/>
              <a:gd name="connsiteY3" fmla="*/ 1702951 h 2033227"/>
              <a:gd name="connsiteX4" fmla="*/ 3733196 w 4083556"/>
              <a:gd name="connsiteY4" fmla="*/ 1783384 h 2033227"/>
              <a:gd name="connsiteX0" fmla="*/ 3311964 w 4083556"/>
              <a:gd name="connsiteY0" fmla="*/ 1535722 h 2033227"/>
              <a:gd name="connsiteX1" fmla="*/ 3191314 w 4083556"/>
              <a:gd name="connsiteY1" fmla="*/ 1656372 h 2033227"/>
              <a:gd name="connsiteX2" fmla="*/ 3070664 w 4083556"/>
              <a:gd name="connsiteY2" fmla="*/ 1535722 h 2033227"/>
              <a:gd name="connsiteX3" fmla="*/ 3191314 w 4083556"/>
              <a:gd name="connsiteY3" fmla="*/ 1415072 h 2033227"/>
              <a:gd name="connsiteX4" fmla="*/ 3311964 w 4083556"/>
              <a:gd name="connsiteY4" fmla="*/ 1535722 h 2033227"/>
              <a:gd name="connsiteX0" fmla="*/ 26982 w 47247"/>
              <a:gd name="connsiteY0" fmla="*/ 35211 h 60668"/>
              <a:gd name="connsiteX1" fmla="*/ 26715 w 47247"/>
              <a:gd name="connsiteY1" fmla="*/ 37120 h 60668"/>
              <a:gd name="connsiteX2" fmla="*/ 32284 w 47247"/>
              <a:gd name="connsiteY2" fmla="*/ 23414 h 60668"/>
              <a:gd name="connsiteX3" fmla="*/ 35535 w 47247"/>
              <a:gd name="connsiteY3" fmla="*/ 30550 h 60668"/>
              <a:gd name="connsiteX4" fmla="*/ 19314 w 47247"/>
              <a:gd name="connsiteY4" fmla="*/ 23197 h 60668"/>
              <a:gd name="connsiteX5" fmla="*/ 18433 w 47247"/>
              <a:gd name="connsiteY5" fmla="*/ 23197 h 60668"/>
              <a:gd name="connsiteX6" fmla="*/ 36479 w 47247"/>
              <a:gd name="connsiteY6" fmla="*/ 5886 h 60668"/>
              <a:gd name="connsiteX7" fmla="*/ 19314 w 47247"/>
              <a:gd name="connsiteY7" fmla="*/ 23197 h 60668"/>
              <a:gd name="connsiteX8" fmla="*/ 27233 w 47247"/>
              <a:gd name="connsiteY8" fmla="*/ 4412 h 60668"/>
              <a:gd name="connsiteX9" fmla="*/ 17551 w 47247"/>
              <a:gd name="connsiteY9" fmla="*/ 25470 h 60668"/>
              <a:gd name="connsiteX10" fmla="*/ 17551 w 47247"/>
              <a:gd name="connsiteY10" fmla="*/ 23197 h 60668"/>
              <a:gd name="connsiteX11" fmla="*/ 21077 w 47247"/>
              <a:gd name="connsiteY11" fmla="*/ 30018 h 60668"/>
              <a:gd name="connsiteX12" fmla="*/ 12155 w 47247"/>
              <a:gd name="connsiteY12" fmla="*/ 5652 h 60668"/>
              <a:gd name="connsiteX13" fmla="*/ 13455 w 47247"/>
              <a:gd name="connsiteY13" fmla="*/ 7000 h 60668"/>
              <a:gd name="connsiteX0" fmla="*/ 2018 w 47247"/>
              <a:gd name="connsiteY0" fmla="*/ 14967 h 60668"/>
              <a:gd name="connsiteX1" fmla="*/ 14906 w 47247"/>
              <a:gd name="connsiteY1" fmla="*/ 23197 h 60668"/>
              <a:gd name="connsiteX2" fmla="*/ 12160 w 47247"/>
              <a:gd name="connsiteY2" fmla="*/ 5662 h 60668"/>
              <a:gd name="connsiteX3" fmla="*/ 20611 w 47247"/>
              <a:gd name="connsiteY3" fmla="*/ 3892 h 60668"/>
              <a:gd name="connsiteX4" fmla="*/ 23904 w 47247"/>
              <a:gd name="connsiteY4" fmla="*/ 660 h 60668"/>
              <a:gd name="connsiteX5" fmla="*/ 27988 w 47247"/>
              <a:gd name="connsiteY5" fmla="*/ 2941 h 60668"/>
              <a:gd name="connsiteX6" fmla="*/ 33618 w 47247"/>
              <a:gd name="connsiteY6" fmla="*/ 1150 h 60668"/>
              <a:gd name="connsiteX7" fmla="*/ 36473 w 47247"/>
              <a:gd name="connsiteY7" fmla="*/ 6036 h 60668"/>
              <a:gd name="connsiteX8" fmla="*/ 40137 w 47247"/>
              <a:gd name="connsiteY8" fmla="*/ 10778 h 60668"/>
              <a:gd name="connsiteX9" fmla="*/ 39973 w 47247"/>
              <a:gd name="connsiteY9" fmla="*/ 15920 h 60668"/>
              <a:gd name="connsiteX10" fmla="*/ 41171 w 47247"/>
              <a:gd name="connsiteY10" fmla="*/ 23782 h 60668"/>
              <a:gd name="connsiteX11" fmla="*/ 35559 w 47247"/>
              <a:gd name="connsiteY11" fmla="*/ 30664 h 60668"/>
              <a:gd name="connsiteX12" fmla="*/ 33550 w 47247"/>
              <a:gd name="connsiteY12" fmla="*/ 36561 h 60668"/>
              <a:gd name="connsiteX13" fmla="*/ 26710 w 47247"/>
              <a:gd name="connsiteY13" fmla="*/ 37275 h 60668"/>
              <a:gd name="connsiteX14" fmla="*/ 20196 w 47247"/>
              <a:gd name="connsiteY14" fmla="*/ 25470 h 60668"/>
              <a:gd name="connsiteX15" fmla="*/ 14906 w 47247"/>
              <a:gd name="connsiteY15" fmla="*/ 23197 h 60668"/>
              <a:gd name="connsiteX16" fmla="*/ 2018 w 47247"/>
              <a:gd name="connsiteY16" fmla="*/ 14967 h 60668"/>
              <a:gd name="connsiteX0" fmla="*/ 4083556 w 4083556"/>
              <a:gd name="connsiteY0" fmla="*/ 1993010 h 2033227"/>
              <a:gd name="connsiteX1" fmla="*/ 4043339 w 4083556"/>
              <a:gd name="connsiteY1" fmla="*/ 2033227 h 2033227"/>
              <a:gd name="connsiteX2" fmla="*/ 4003122 w 4083556"/>
              <a:gd name="connsiteY2" fmla="*/ 1993010 h 2033227"/>
              <a:gd name="connsiteX3" fmla="*/ 4043339 w 4083556"/>
              <a:gd name="connsiteY3" fmla="*/ 1952793 h 2033227"/>
              <a:gd name="connsiteX4" fmla="*/ 4083556 w 4083556"/>
              <a:gd name="connsiteY4" fmla="*/ 1993010 h 2033227"/>
              <a:gd name="connsiteX0" fmla="*/ 3733196 w 4083556"/>
              <a:gd name="connsiteY0" fmla="*/ 1783384 h 2033227"/>
              <a:gd name="connsiteX1" fmla="*/ 3652763 w 4083556"/>
              <a:gd name="connsiteY1" fmla="*/ 1863817 h 2033227"/>
              <a:gd name="connsiteX2" fmla="*/ 3572330 w 4083556"/>
              <a:gd name="connsiteY2" fmla="*/ 1783384 h 2033227"/>
              <a:gd name="connsiteX3" fmla="*/ 3652763 w 4083556"/>
              <a:gd name="connsiteY3" fmla="*/ 1702951 h 2033227"/>
              <a:gd name="connsiteX4" fmla="*/ 3733196 w 4083556"/>
              <a:gd name="connsiteY4" fmla="*/ 1783384 h 2033227"/>
              <a:gd name="connsiteX0" fmla="*/ 3311964 w 4083556"/>
              <a:gd name="connsiteY0" fmla="*/ 1535722 h 2033227"/>
              <a:gd name="connsiteX1" fmla="*/ 3191314 w 4083556"/>
              <a:gd name="connsiteY1" fmla="*/ 1656372 h 2033227"/>
              <a:gd name="connsiteX2" fmla="*/ 3070664 w 4083556"/>
              <a:gd name="connsiteY2" fmla="*/ 1535722 h 2033227"/>
              <a:gd name="connsiteX3" fmla="*/ 3191314 w 4083556"/>
              <a:gd name="connsiteY3" fmla="*/ 1415072 h 2033227"/>
              <a:gd name="connsiteX4" fmla="*/ 3311964 w 4083556"/>
              <a:gd name="connsiteY4" fmla="*/ 1535722 h 2033227"/>
              <a:gd name="connsiteX0" fmla="*/ 26982 w 47247"/>
              <a:gd name="connsiteY0" fmla="*/ 35211 h 60668"/>
              <a:gd name="connsiteX1" fmla="*/ 26715 w 47247"/>
              <a:gd name="connsiteY1" fmla="*/ 37120 h 60668"/>
              <a:gd name="connsiteX2" fmla="*/ 32284 w 47247"/>
              <a:gd name="connsiteY2" fmla="*/ 23414 h 60668"/>
              <a:gd name="connsiteX3" fmla="*/ 35535 w 47247"/>
              <a:gd name="connsiteY3" fmla="*/ 30550 h 60668"/>
              <a:gd name="connsiteX4" fmla="*/ 19314 w 47247"/>
              <a:gd name="connsiteY4" fmla="*/ 23197 h 60668"/>
              <a:gd name="connsiteX5" fmla="*/ 18433 w 47247"/>
              <a:gd name="connsiteY5" fmla="*/ 23197 h 60668"/>
              <a:gd name="connsiteX6" fmla="*/ 36479 w 47247"/>
              <a:gd name="connsiteY6" fmla="*/ 5886 h 60668"/>
              <a:gd name="connsiteX7" fmla="*/ 19314 w 47247"/>
              <a:gd name="connsiteY7" fmla="*/ 23197 h 60668"/>
              <a:gd name="connsiteX8" fmla="*/ 27233 w 47247"/>
              <a:gd name="connsiteY8" fmla="*/ 4412 h 60668"/>
              <a:gd name="connsiteX9" fmla="*/ 17551 w 47247"/>
              <a:gd name="connsiteY9" fmla="*/ 25470 h 60668"/>
              <a:gd name="connsiteX10" fmla="*/ 17551 w 47247"/>
              <a:gd name="connsiteY10" fmla="*/ 23197 h 60668"/>
              <a:gd name="connsiteX11" fmla="*/ 21077 w 47247"/>
              <a:gd name="connsiteY11" fmla="*/ 30018 h 60668"/>
              <a:gd name="connsiteX12" fmla="*/ 12155 w 47247"/>
              <a:gd name="connsiteY12" fmla="*/ 5652 h 60668"/>
              <a:gd name="connsiteX13" fmla="*/ 13455 w 47247"/>
              <a:gd name="connsiteY13" fmla="*/ 7000 h 60668"/>
              <a:gd name="connsiteX0" fmla="*/ 5487 w 37828"/>
              <a:gd name="connsiteY0" fmla="*/ 23197 h 60668"/>
              <a:gd name="connsiteX1" fmla="*/ 5487 w 37828"/>
              <a:gd name="connsiteY1" fmla="*/ 23197 h 60668"/>
              <a:gd name="connsiteX2" fmla="*/ 2741 w 37828"/>
              <a:gd name="connsiteY2" fmla="*/ 5662 h 60668"/>
              <a:gd name="connsiteX3" fmla="*/ 11192 w 37828"/>
              <a:gd name="connsiteY3" fmla="*/ 3892 h 60668"/>
              <a:gd name="connsiteX4" fmla="*/ 14485 w 37828"/>
              <a:gd name="connsiteY4" fmla="*/ 660 h 60668"/>
              <a:gd name="connsiteX5" fmla="*/ 18569 w 37828"/>
              <a:gd name="connsiteY5" fmla="*/ 2941 h 60668"/>
              <a:gd name="connsiteX6" fmla="*/ 24199 w 37828"/>
              <a:gd name="connsiteY6" fmla="*/ 1150 h 60668"/>
              <a:gd name="connsiteX7" fmla="*/ 27054 w 37828"/>
              <a:gd name="connsiteY7" fmla="*/ 6036 h 60668"/>
              <a:gd name="connsiteX8" fmla="*/ 30718 w 37828"/>
              <a:gd name="connsiteY8" fmla="*/ 10778 h 60668"/>
              <a:gd name="connsiteX9" fmla="*/ 30554 w 37828"/>
              <a:gd name="connsiteY9" fmla="*/ 15920 h 60668"/>
              <a:gd name="connsiteX10" fmla="*/ 31752 w 37828"/>
              <a:gd name="connsiteY10" fmla="*/ 23782 h 60668"/>
              <a:gd name="connsiteX11" fmla="*/ 26140 w 37828"/>
              <a:gd name="connsiteY11" fmla="*/ 30664 h 60668"/>
              <a:gd name="connsiteX12" fmla="*/ 24131 w 37828"/>
              <a:gd name="connsiteY12" fmla="*/ 36561 h 60668"/>
              <a:gd name="connsiteX13" fmla="*/ 17291 w 37828"/>
              <a:gd name="connsiteY13" fmla="*/ 37275 h 60668"/>
              <a:gd name="connsiteX14" fmla="*/ 10777 w 37828"/>
              <a:gd name="connsiteY14" fmla="*/ 25470 h 60668"/>
              <a:gd name="connsiteX15" fmla="*/ 5487 w 37828"/>
              <a:gd name="connsiteY15" fmla="*/ 23197 h 60668"/>
              <a:gd name="connsiteX0" fmla="*/ 3269472 w 3269472"/>
              <a:gd name="connsiteY0" fmla="*/ 1993010 h 2033227"/>
              <a:gd name="connsiteX1" fmla="*/ 3229255 w 3269472"/>
              <a:gd name="connsiteY1" fmla="*/ 2033227 h 2033227"/>
              <a:gd name="connsiteX2" fmla="*/ 3189038 w 3269472"/>
              <a:gd name="connsiteY2" fmla="*/ 1993010 h 2033227"/>
              <a:gd name="connsiteX3" fmla="*/ 3229255 w 3269472"/>
              <a:gd name="connsiteY3" fmla="*/ 1952793 h 2033227"/>
              <a:gd name="connsiteX4" fmla="*/ 3269472 w 3269472"/>
              <a:gd name="connsiteY4" fmla="*/ 1993010 h 2033227"/>
              <a:gd name="connsiteX0" fmla="*/ 2919112 w 3269472"/>
              <a:gd name="connsiteY0" fmla="*/ 1783384 h 2033227"/>
              <a:gd name="connsiteX1" fmla="*/ 2838679 w 3269472"/>
              <a:gd name="connsiteY1" fmla="*/ 1863817 h 2033227"/>
              <a:gd name="connsiteX2" fmla="*/ 2758246 w 3269472"/>
              <a:gd name="connsiteY2" fmla="*/ 1783384 h 2033227"/>
              <a:gd name="connsiteX3" fmla="*/ 2838679 w 3269472"/>
              <a:gd name="connsiteY3" fmla="*/ 1702951 h 2033227"/>
              <a:gd name="connsiteX4" fmla="*/ 2919112 w 3269472"/>
              <a:gd name="connsiteY4" fmla="*/ 1783384 h 2033227"/>
              <a:gd name="connsiteX0" fmla="*/ 2497880 w 3269472"/>
              <a:gd name="connsiteY0" fmla="*/ 1535722 h 2033227"/>
              <a:gd name="connsiteX1" fmla="*/ 2377230 w 3269472"/>
              <a:gd name="connsiteY1" fmla="*/ 1656372 h 2033227"/>
              <a:gd name="connsiteX2" fmla="*/ 2256580 w 3269472"/>
              <a:gd name="connsiteY2" fmla="*/ 1535722 h 2033227"/>
              <a:gd name="connsiteX3" fmla="*/ 2377230 w 3269472"/>
              <a:gd name="connsiteY3" fmla="*/ 1415072 h 2033227"/>
              <a:gd name="connsiteX4" fmla="*/ 2497880 w 3269472"/>
              <a:gd name="connsiteY4" fmla="*/ 1535722 h 2033227"/>
              <a:gd name="connsiteX0" fmla="*/ 17563 w 37828"/>
              <a:gd name="connsiteY0" fmla="*/ 35211 h 60668"/>
              <a:gd name="connsiteX1" fmla="*/ 17296 w 37828"/>
              <a:gd name="connsiteY1" fmla="*/ 37120 h 60668"/>
              <a:gd name="connsiteX2" fmla="*/ 22865 w 37828"/>
              <a:gd name="connsiteY2" fmla="*/ 23414 h 60668"/>
              <a:gd name="connsiteX3" fmla="*/ 26116 w 37828"/>
              <a:gd name="connsiteY3" fmla="*/ 30550 h 60668"/>
              <a:gd name="connsiteX4" fmla="*/ 9895 w 37828"/>
              <a:gd name="connsiteY4" fmla="*/ 23197 h 60668"/>
              <a:gd name="connsiteX5" fmla="*/ 9014 w 37828"/>
              <a:gd name="connsiteY5" fmla="*/ 23197 h 60668"/>
              <a:gd name="connsiteX6" fmla="*/ 27060 w 37828"/>
              <a:gd name="connsiteY6" fmla="*/ 5886 h 60668"/>
              <a:gd name="connsiteX7" fmla="*/ 9895 w 37828"/>
              <a:gd name="connsiteY7" fmla="*/ 23197 h 60668"/>
              <a:gd name="connsiteX8" fmla="*/ 17814 w 37828"/>
              <a:gd name="connsiteY8" fmla="*/ 4412 h 60668"/>
              <a:gd name="connsiteX9" fmla="*/ 8132 w 37828"/>
              <a:gd name="connsiteY9" fmla="*/ 25470 h 60668"/>
              <a:gd name="connsiteX10" fmla="*/ 8132 w 37828"/>
              <a:gd name="connsiteY10" fmla="*/ 23197 h 60668"/>
              <a:gd name="connsiteX11" fmla="*/ 11658 w 37828"/>
              <a:gd name="connsiteY11" fmla="*/ 30018 h 60668"/>
              <a:gd name="connsiteX12" fmla="*/ 2736 w 37828"/>
              <a:gd name="connsiteY12" fmla="*/ 5652 h 60668"/>
              <a:gd name="connsiteX13" fmla="*/ 4036 w 37828"/>
              <a:gd name="connsiteY13" fmla="*/ 7000 h 60668"/>
              <a:gd name="connsiteX0" fmla="*/ 5487 w 37828"/>
              <a:gd name="connsiteY0" fmla="*/ 23197 h 60668"/>
              <a:gd name="connsiteX1" fmla="*/ 5487 w 37828"/>
              <a:gd name="connsiteY1" fmla="*/ 23197 h 60668"/>
              <a:gd name="connsiteX2" fmla="*/ 2741 w 37828"/>
              <a:gd name="connsiteY2" fmla="*/ 5662 h 60668"/>
              <a:gd name="connsiteX3" fmla="*/ 11192 w 37828"/>
              <a:gd name="connsiteY3" fmla="*/ 3892 h 60668"/>
              <a:gd name="connsiteX4" fmla="*/ 14485 w 37828"/>
              <a:gd name="connsiteY4" fmla="*/ 660 h 60668"/>
              <a:gd name="connsiteX5" fmla="*/ 18569 w 37828"/>
              <a:gd name="connsiteY5" fmla="*/ 2941 h 60668"/>
              <a:gd name="connsiteX6" fmla="*/ 24199 w 37828"/>
              <a:gd name="connsiteY6" fmla="*/ 1150 h 60668"/>
              <a:gd name="connsiteX7" fmla="*/ 27054 w 37828"/>
              <a:gd name="connsiteY7" fmla="*/ 6036 h 60668"/>
              <a:gd name="connsiteX8" fmla="*/ 30718 w 37828"/>
              <a:gd name="connsiteY8" fmla="*/ 10778 h 60668"/>
              <a:gd name="connsiteX9" fmla="*/ 30554 w 37828"/>
              <a:gd name="connsiteY9" fmla="*/ 15920 h 60668"/>
              <a:gd name="connsiteX10" fmla="*/ 31752 w 37828"/>
              <a:gd name="connsiteY10" fmla="*/ 23782 h 60668"/>
              <a:gd name="connsiteX11" fmla="*/ 26140 w 37828"/>
              <a:gd name="connsiteY11" fmla="*/ 30664 h 60668"/>
              <a:gd name="connsiteX12" fmla="*/ 24131 w 37828"/>
              <a:gd name="connsiteY12" fmla="*/ 36561 h 60668"/>
              <a:gd name="connsiteX13" fmla="*/ 17291 w 37828"/>
              <a:gd name="connsiteY13" fmla="*/ 37275 h 60668"/>
              <a:gd name="connsiteX14" fmla="*/ 10777 w 37828"/>
              <a:gd name="connsiteY14" fmla="*/ 25470 h 60668"/>
              <a:gd name="connsiteX15" fmla="*/ 5487 w 37828"/>
              <a:gd name="connsiteY15" fmla="*/ 23197 h 60668"/>
              <a:gd name="connsiteX0" fmla="*/ 3269472 w 3269472"/>
              <a:gd name="connsiteY0" fmla="*/ 1993010 h 2033227"/>
              <a:gd name="connsiteX1" fmla="*/ 3229255 w 3269472"/>
              <a:gd name="connsiteY1" fmla="*/ 2033227 h 2033227"/>
              <a:gd name="connsiteX2" fmla="*/ 3189038 w 3269472"/>
              <a:gd name="connsiteY2" fmla="*/ 1993010 h 2033227"/>
              <a:gd name="connsiteX3" fmla="*/ 3229255 w 3269472"/>
              <a:gd name="connsiteY3" fmla="*/ 1952793 h 2033227"/>
              <a:gd name="connsiteX4" fmla="*/ 3269472 w 3269472"/>
              <a:gd name="connsiteY4" fmla="*/ 1993010 h 2033227"/>
              <a:gd name="connsiteX0" fmla="*/ 2919112 w 3269472"/>
              <a:gd name="connsiteY0" fmla="*/ 1783384 h 2033227"/>
              <a:gd name="connsiteX1" fmla="*/ 2838679 w 3269472"/>
              <a:gd name="connsiteY1" fmla="*/ 1863817 h 2033227"/>
              <a:gd name="connsiteX2" fmla="*/ 2758246 w 3269472"/>
              <a:gd name="connsiteY2" fmla="*/ 1783384 h 2033227"/>
              <a:gd name="connsiteX3" fmla="*/ 2838679 w 3269472"/>
              <a:gd name="connsiteY3" fmla="*/ 1702951 h 2033227"/>
              <a:gd name="connsiteX4" fmla="*/ 2919112 w 3269472"/>
              <a:gd name="connsiteY4" fmla="*/ 1783384 h 2033227"/>
              <a:gd name="connsiteX0" fmla="*/ 2497880 w 3269472"/>
              <a:gd name="connsiteY0" fmla="*/ 1535722 h 2033227"/>
              <a:gd name="connsiteX1" fmla="*/ 2377230 w 3269472"/>
              <a:gd name="connsiteY1" fmla="*/ 1656372 h 2033227"/>
              <a:gd name="connsiteX2" fmla="*/ 2256580 w 3269472"/>
              <a:gd name="connsiteY2" fmla="*/ 1535722 h 2033227"/>
              <a:gd name="connsiteX3" fmla="*/ 2377230 w 3269472"/>
              <a:gd name="connsiteY3" fmla="*/ 1415072 h 2033227"/>
              <a:gd name="connsiteX4" fmla="*/ 2497880 w 3269472"/>
              <a:gd name="connsiteY4" fmla="*/ 1535722 h 2033227"/>
              <a:gd name="connsiteX0" fmla="*/ 17563 w 37828"/>
              <a:gd name="connsiteY0" fmla="*/ 35211 h 60668"/>
              <a:gd name="connsiteX1" fmla="*/ 17296 w 37828"/>
              <a:gd name="connsiteY1" fmla="*/ 37120 h 60668"/>
              <a:gd name="connsiteX2" fmla="*/ 22865 w 37828"/>
              <a:gd name="connsiteY2" fmla="*/ 23414 h 60668"/>
              <a:gd name="connsiteX3" fmla="*/ 26116 w 37828"/>
              <a:gd name="connsiteY3" fmla="*/ 30550 h 60668"/>
              <a:gd name="connsiteX4" fmla="*/ 9895 w 37828"/>
              <a:gd name="connsiteY4" fmla="*/ 23197 h 60668"/>
              <a:gd name="connsiteX5" fmla="*/ 9014 w 37828"/>
              <a:gd name="connsiteY5" fmla="*/ 23197 h 60668"/>
              <a:gd name="connsiteX6" fmla="*/ 27060 w 37828"/>
              <a:gd name="connsiteY6" fmla="*/ 5886 h 60668"/>
              <a:gd name="connsiteX7" fmla="*/ 9895 w 37828"/>
              <a:gd name="connsiteY7" fmla="*/ 23197 h 60668"/>
              <a:gd name="connsiteX8" fmla="*/ 17814 w 37828"/>
              <a:gd name="connsiteY8" fmla="*/ 4412 h 60668"/>
              <a:gd name="connsiteX9" fmla="*/ 8132 w 37828"/>
              <a:gd name="connsiteY9" fmla="*/ 25470 h 60668"/>
              <a:gd name="connsiteX10" fmla="*/ 8132 w 37828"/>
              <a:gd name="connsiteY10" fmla="*/ 23197 h 60668"/>
              <a:gd name="connsiteX11" fmla="*/ 11658 w 37828"/>
              <a:gd name="connsiteY11" fmla="*/ 30018 h 60668"/>
              <a:gd name="connsiteX0" fmla="*/ 5487 w 37828"/>
              <a:gd name="connsiteY0" fmla="*/ 23197 h 60668"/>
              <a:gd name="connsiteX1" fmla="*/ 5487 w 37828"/>
              <a:gd name="connsiteY1" fmla="*/ 23197 h 60668"/>
              <a:gd name="connsiteX2" fmla="*/ 2741 w 37828"/>
              <a:gd name="connsiteY2" fmla="*/ 5662 h 60668"/>
              <a:gd name="connsiteX3" fmla="*/ 14485 w 37828"/>
              <a:gd name="connsiteY3" fmla="*/ 660 h 60668"/>
              <a:gd name="connsiteX4" fmla="*/ 18569 w 37828"/>
              <a:gd name="connsiteY4" fmla="*/ 2941 h 60668"/>
              <a:gd name="connsiteX5" fmla="*/ 24199 w 37828"/>
              <a:gd name="connsiteY5" fmla="*/ 1150 h 60668"/>
              <a:gd name="connsiteX6" fmla="*/ 27054 w 37828"/>
              <a:gd name="connsiteY6" fmla="*/ 6036 h 60668"/>
              <a:gd name="connsiteX7" fmla="*/ 30718 w 37828"/>
              <a:gd name="connsiteY7" fmla="*/ 10778 h 60668"/>
              <a:gd name="connsiteX8" fmla="*/ 30554 w 37828"/>
              <a:gd name="connsiteY8" fmla="*/ 15920 h 60668"/>
              <a:gd name="connsiteX9" fmla="*/ 31752 w 37828"/>
              <a:gd name="connsiteY9" fmla="*/ 23782 h 60668"/>
              <a:gd name="connsiteX10" fmla="*/ 26140 w 37828"/>
              <a:gd name="connsiteY10" fmla="*/ 30664 h 60668"/>
              <a:gd name="connsiteX11" fmla="*/ 24131 w 37828"/>
              <a:gd name="connsiteY11" fmla="*/ 36561 h 60668"/>
              <a:gd name="connsiteX12" fmla="*/ 17291 w 37828"/>
              <a:gd name="connsiteY12" fmla="*/ 37275 h 60668"/>
              <a:gd name="connsiteX13" fmla="*/ 10777 w 37828"/>
              <a:gd name="connsiteY13" fmla="*/ 25470 h 60668"/>
              <a:gd name="connsiteX14" fmla="*/ 5487 w 37828"/>
              <a:gd name="connsiteY14" fmla="*/ 23197 h 60668"/>
              <a:gd name="connsiteX0" fmla="*/ 3269472 w 3269472"/>
              <a:gd name="connsiteY0" fmla="*/ 1993010 h 2033227"/>
              <a:gd name="connsiteX1" fmla="*/ 3229255 w 3269472"/>
              <a:gd name="connsiteY1" fmla="*/ 2033227 h 2033227"/>
              <a:gd name="connsiteX2" fmla="*/ 3189038 w 3269472"/>
              <a:gd name="connsiteY2" fmla="*/ 1993010 h 2033227"/>
              <a:gd name="connsiteX3" fmla="*/ 3229255 w 3269472"/>
              <a:gd name="connsiteY3" fmla="*/ 1952793 h 2033227"/>
              <a:gd name="connsiteX4" fmla="*/ 3269472 w 3269472"/>
              <a:gd name="connsiteY4" fmla="*/ 1993010 h 2033227"/>
              <a:gd name="connsiteX0" fmla="*/ 2919112 w 3269472"/>
              <a:gd name="connsiteY0" fmla="*/ 1783384 h 2033227"/>
              <a:gd name="connsiteX1" fmla="*/ 2838679 w 3269472"/>
              <a:gd name="connsiteY1" fmla="*/ 1863817 h 2033227"/>
              <a:gd name="connsiteX2" fmla="*/ 2758246 w 3269472"/>
              <a:gd name="connsiteY2" fmla="*/ 1783384 h 2033227"/>
              <a:gd name="connsiteX3" fmla="*/ 2838679 w 3269472"/>
              <a:gd name="connsiteY3" fmla="*/ 1702951 h 2033227"/>
              <a:gd name="connsiteX4" fmla="*/ 2919112 w 3269472"/>
              <a:gd name="connsiteY4" fmla="*/ 1783384 h 2033227"/>
              <a:gd name="connsiteX0" fmla="*/ 2497880 w 3269472"/>
              <a:gd name="connsiteY0" fmla="*/ 1535722 h 2033227"/>
              <a:gd name="connsiteX1" fmla="*/ 2377230 w 3269472"/>
              <a:gd name="connsiteY1" fmla="*/ 1656372 h 2033227"/>
              <a:gd name="connsiteX2" fmla="*/ 2256580 w 3269472"/>
              <a:gd name="connsiteY2" fmla="*/ 1535722 h 2033227"/>
              <a:gd name="connsiteX3" fmla="*/ 2377230 w 3269472"/>
              <a:gd name="connsiteY3" fmla="*/ 1415072 h 2033227"/>
              <a:gd name="connsiteX4" fmla="*/ 2497880 w 3269472"/>
              <a:gd name="connsiteY4" fmla="*/ 1535722 h 2033227"/>
              <a:gd name="connsiteX0" fmla="*/ 17563 w 37828"/>
              <a:gd name="connsiteY0" fmla="*/ 35211 h 60668"/>
              <a:gd name="connsiteX1" fmla="*/ 17296 w 37828"/>
              <a:gd name="connsiteY1" fmla="*/ 37120 h 60668"/>
              <a:gd name="connsiteX2" fmla="*/ 22865 w 37828"/>
              <a:gd name="connsiteY2" fmla="*/ 23414 h 60668"/>
              <a:gd name="connsiteX3" fmla="*/ 26116 w 37828"/>
              <a:gd name="connsiteY3" fmla="*/ 30550 h 60668"/>
              <a:gd name="connsiteX4" fmla="*/ 9895 w 37828"/>
              <a:gd name="connsiteY4" fmla="*/ 23197 h 60668"/>
              <a:gd name="connsiteX5" fmla="*/ 9014 w 37828"/>
              <a:gd name="connsiteY5" fmla="*/ 23197 h 60668"/>
              <a:gd name="connsiteX6" fmla="*/ 27060 w 37828"/>
              <a:gd name="connsiteY6" fmla="*/ 5886 h 60668"/>
              <a:gd name="connsiteX7" fmla="*/ 9895 w 37828"/>
              <a:gd name="connsiteY7" fmla="*/ 23197 h 60668"/>
              <a:gd name="connsiteX8" fmla="*/ 17814 w 37828"/>
              <a:gd name="connsiteY8" fmla="*/ 4412 h 60668"/>
              <a:gd name="connsiteX9" fmla="*/ 8132 w 37828"/>
              <a:gd name="connsiteY9" fmla="*/ 25470 h 60668"/>
              <a:gd name="connsiteX10" fmla="*/ 8132 w 37828"/>
              <a:gd name="connsiteY10" fmla="*/ 23197 h 60668"/>
              <a:gd name="connsiteX11" fmla="*/ 11658 w 37828"/>
              <a:gd name="connsiteY11" fmla="*/ 30018 h 60668"/>
              <a:gd name="connsiteX0" fmla="*/ 0 w 32341"/>
              <a:gd name="connsiteY0" fmla="*/ 23197 h 60668"/>
              <a:gd name="connsiteX1" fmla="*/ 0 w 32341"/>
              <a:gd name="connsiteY1" fmla="*/ 23197 h 60668"/>
              <a:gd name="connsiteX2" fmla="*/ 8998 w 32341"/>
              <a:gd name="connsiteY2" fmla="*/ 660 h 60668"/>
              <a:gd name="connsiteX3" fmla="*/ 13082 w 32341"/>
              <a:gd name="connsiteY3" fmla="*/ 2941 h 60668"/>
              <a:gd name="connsiteX4" fmla="*/ 18712 w 32341"/>
              <a:gd name="connsiteY4" fmla="*/ 1150 h 60668"/>
              <a:gd name="connsiteX5" fmla="*/ 21567 w 32341"/>
              <a:gd name="connsiteY5" fmla="*/ 6036 h 60668"/>
              <a:gd name="connsiteX6" fmla="*/ 25231 w 32341"/>
              <a:gd name="connsiteY6" fmla="*/ 10778 h 60668"/>
              <a:gd name="connsiteX7" fmla="*/ 25067 w 32341"/>
              <a:gd name="connsiteY7" fmla="*/ 15920 h 60668"/>
              <a:gd name="connsiteX8" fmla="*/ 26265 w 32341"/>
              <a:gd name="connsiteY8" fmla="*/ 23782 h 60668"/>
              <a:gd name="connsiteX9" fmla="*/ 20653 w 32341"/>
              <a:gd name="connsiteY9" fmla="*/ 30664 h 60668"/>
              <a:gd name="connsiteX10" fmla="*/ 18644 w 32341"/>
              <a:gd name="connsiteY10" fmla="*/ 36561 h 60668"/>
              <a:gd name="connsiteX11" fmla="*/ 11804 w 32341"/>
              <a:gd name="connsiteY11" fmla="*/ 37275 h 60668"/>
              <a:gd name="connsiteX12" fmla="*/ 5290 w 32341"/>
              <a:gd name="connsiteY12" fmla="*/ 25470 h 60668"/>
              <a:gd name="connsiteX13" fmla="*/ 0 w 32341"/>
              <a:gd name="connsiteY13" fmla="*/ 23197 h 60668"/>
              <a:gd name="connsiteX0" fmla="*/ 2795231 w 2795231"/>
              <a:gd name="connsiteY0" fmla="*/ 1993010 h 2033227"/>
              <a:gd name="connsiteX1" fmla="*/ 2755014 w 2795231"/>
              <a:gd name="connsiteY1" fmla="*/ 2033227 h 2033227"/>
              <a:gd name="connsiteX2" fmla="*/ 2714797 w 2795231"/>
              <a:gd name="connsiteY2" fmla="*/ 1993010 h 2033227"/>
              <a:gd name="connsiteX3" fmla="*/ 2755014 w 2795231"/>
              <a:gd name="connsiteY3" fmla="*/ 1952793 h 2033227"/>
              <a:gd name="connsiteX4" fmla="*/ 2795231 w 2795231"/>
              <a:gd name="connsiteY4" fmla="*/ 1993010 h 2033227"/>
              <a:gd name="connsiteX0" fmla="*/ 2444871 w 2795231"/>
              <a:gd name="connsiteY0" fmla="*/ 1783384 h 2033227"/>
              <a:gd name="connsiteX1" fmla="*/ 2364438 w 2795231"/>
              <a:gd name="connsiteY1" fmla="*/ 1863817 h 2033227"/>
              <a:gd name="connsiteX2" fmla="*/ 2284005 w 2795231"/>
              <a:gd name="connsiteY2" fmla="*/ 1783384 h 2033227"/>
              <a:gd name="connsiteX3" fmla="*/ 2364438 w 2795231"/>
              <a:gd name="connsiteY3" fmla="*/ 1702951 h 2033227"/>
              <a:gd name="connsiteX4" fmla="*/ 2444871 w 2795231"/>
              <a:gd name="connsiteY4" fmla="*/ 1783384 h 2033227"/>
              <a:gd name="connsiteX0" fmla="*/ 2023639 w 2795231"/>
              <a:gd name="connsiteY0" fmla="*/ 1535722 h 2033227"/>
              <a:gd name="connsiteX1" fmla="*/ 1902989 w 2795231"/>
              <a:gd name="connsiteY1" fmla="*/ 1656372 h 2033227"/>
              <a:gd name="connsiteX2" fmla="*/ 1782339 w 2795231"/>
              <a:gd name="connsiteY2" fmla="*/ 1535722 h 2033227"/>
              <a:gd name="connsiteX3" fmla="*/ 1902989 w 2795231"/>
              <a:gd name="connsiteY3" fmla="*/ 1415072 h 2033227"/>
              <a:gd name="connsiteX4" fmla="*/ 2023639 w 2795231"/>
              <a:gd name="connsiteY4" fmla="*/ 1535722 h 2033227"/>
              <a:gd name="connsiteX0" fmla="*/ 12076 w 32341"/>
              <a:gd name="connsiteY0" fmla="*/ 35211 h 60668"/>
              <a:gd name="connsiteX1" fmla="*/ 11809 w 32341"/>
              <a:gd name="connsiteY1" fmla="*/ 37120 h 60668"/>
              <a:gd name="connsiteX2" fmla="*/ 17378 w 32341"/>
              <a:gd name="connsiteY2" fmla="*/ 23414 h 60668"/>
              <a:gd name="connsiteX3" fmla="*/ 20629 w 32341"/>
              <a:gd name="connsiteY3" fmla="*/ 30550 h 60668"/>
              <a:gd name="connsiteX4" fmla="*/ 4408 w 32341"/>
              <a:gd name="connsiteY4" fmla="*/ 23197 h 60668"/>
              <a:gd name="connsiteX5" fmla="*/ 3527 w 32341"/>
              <a:gd name="connsiteY5" fmla="*/ 23197 h 60668"/>
              <a:gd name="connsiteX6" fmla="*/ 21573 w 32341"/>
              <a:gd name="connsiteY6" fmla="*/ 5886 h 60668"/>
              <a:gd name="connsiteX7" fmla="*/ 4408 w 32341"/>
              <a:gd name="connsiteY7" fmla="*/ 23197 h 60668"/>
              <a:gd name="connsiteX8" fmla="*/ 12327 w 32341"/>
              <a:gd name="connsiteY8" fmla="*/ 4412 h 60668"/>
              <a:gd name="connsiteX9" fmla="*/ 2645 w 32341"/>
              <a:gd name="connsiteY9" fmla="*/ 25470 h 60668"/>
              <a:gd name="connsiteX10" fmla="*/ 2645 w 32341"/>
              <a:gd name="connsiteY10" fmla="*/ 23197 h 60668"/>
              <a:gd name="connsiteX11" fmla="*/ 6171 w 32341"/>
              <a:gd name="connsiteY11" fmla="*/ 30018 h 60668"/>
              <a:gd name="connsiteX0" fmla="*/ 0 w 32341"/>
              <a:gd name="connsiteY0" fmla="*/ 22839 h 60310"/>
              <a:gd name="connsiteX1" fmla="*/ 0 w 32341"/>
              <a:gd name="connsiteY1" fmla="*/ 22839 h 60310"/>
              <a:gd name="connsiteX2" fmla="*/ 8998 w 32341"/>
              <a:gd name="connsiteY2" fmla="*/ 302 h 60310"/>
              <a:gd name="connsiteX3" fmla="*/ 13082 w 32341"/>
              <a:gd name="connsiteY3" fmla="*/ 2583 h 60310"/>
              <a:gd name="connsiteX4" fmla="*/ 7053 w 32341"/>
              <a:gd name="connsiteY4" fmla="*/ 13744 h 60310"/>
              <a:gd name="connsiteX5" fmla="*/ 21567 w 32341"/>
              <a:gd name="connsiteY5" fmla="*/ 5678 h 60310"/>
              <a:gd name="connsiteX6" fmla="*/ 25231 w 32341"/>
              <a:gd name="connsiteY6" fmla="*/ 10420 h 60310"/>
              <a:gd name="connsiteX7" fmla="*/ 25067 w 32341"/>
              <a:gd name="connsiteY7" fmla="*/ 15562 h 60310"/>
              <a:gd name="connsiteX8" fmla="*/ 26265 w 32341"/>
              <a:gd name="connsiteY8" fmla="*/ 23424 h 60310"/>
              <a:gd name="connsiteX9" fmla="*/ 20653 w 32341"/>
              <a:gd name="connsiteY9" fmla="*/ 30306 h 60310"/>
              <a:gd name="connsiteX10" fmla="*/ 18644 w 32341"/>
              <a:gd name="connsiteY10" fmla="*/ 36203 h 60310"/>
              <a:gd name="connsiteX11" fmla="*/ 11804 w 32341"/>
              <a:gd name="connsiteY11" fmla="*/ 36917 h 60310"/>
              <a:gd name="connsiteX12" fmla="*/ 5290 w 32341"/>
              <a:gd name="connsiteY12" fmla="*/ 25112 h 60310"/>
              <a:gd name="connsiteX13" fmla="*/ 0 w 32341"/>
              <a:gd name="connsiteY13" fmla="*/ 22839 h 60310"/>
              <a:gd name="connsiteX0" fmla="*/ 2795231 w 2795231"/>
              <a:gd name="connsiteY0" fmla="*/ 1981012 h 2021229"/>
              <a:gd name="connsiteX1" fmla="*/ 2755014 w 2795231"/>
              <a:gd name="connsiteY1" fmla="*/ 2021229 h 2021229"/>
              <a:gd name="connsiteX2" fmla="*/ 2714797 w 2795231"/>
              <a:gd name="connsiteY2" fmla="*/ 1981012 h 2021229"/>
              <a:gd name="connsiteX3" fmla="*/ 2755014 w 2795231"/>
              <a:gd name="connsiteY3" fmla="*/ 1940795 h 2021229"/>
              <a:gd name="connsiteX4" fmla="*/ 2795231 w 2795231"/>
              <a:gd name="connsiteY4" fmla="*/ 1981012 h 2021229"/>
              <a:gd name="connsiteX0" fmla="*/ 2444871 w 2795231"/>
              <a:gd name="connsiteY0" fmla="*/ 1771386 h 2021229"/>
              <a:gd name="connsiteX1" fmla="*/ 2364438 w 2795231"/>
              <a:gd name="connsiteY1" fmla="*/ 1851819 h 2021229"/>
              <a:gd name="connsiteX2" fmla="*/ 2284005 w 2795231"/>
              <a:gd name="connsiteY2" fmla="*/ 1771386 h 2021229"/>
              <a:gd name="connsiteX3" fmla="*/ 2364438 w 2795231"/>
              <a:gd name="connsiteY3" fmla="*/ 1690953 h 2021229"/>
              <a:gd name="connsiteX4" fmla="*/ 2444871 w 2795231"/>
              <a:gd name="connsiteY4" fmla="*/ 1771386 h 2021229"/>
              <a:gd name="connsiteX0" fmla="*/ 2023639 w 2795231"/>
              <a:gd name="connsiteY0" fmla="*/ 1523724 h 2021229"/>
              <a:gd name="connsiteX1" fmla="*/ 1902989 w 2795231"/>
              <a:gd name="connsiteY1" fmla="*/ 1644374 h 2021229"/>
              <a:gd name="connsiteX2" fmla="*/ 1782339 w 2795231"/>
              <a:gd name="connsiteY2" fmla="*/ 1523724 h 2021229"/>
              <a:gd name="connsiteX3" fmla="*/ 1902989 w 2795231"/>
              <a:gd name="connsiteY3" fmla="*/ 1403074 h 2021229"/>
              <a:gd name="connsiteX4" fmla="*/ 2023639 w 2795231"/>
              <a:gd name="connsiteY4" fmla="*/ 1523724 h 2021229"/>
              <a:gd name="connsiteX0" fmla="*/ 12076 w 32341"/>
              <a:gd name="connsiteY0" fmla="*/ 34853 h 60310"/>
              <a:gd name="connsiteX1" fmla="*/ 11809 w 32341"/>
              <a:gd name="connsiteY1" fmla="*/ 36762 h 60310"/>
              <a:gd name="connsiteX2" fmla="*/ 17378 w 32341"/>
              <a:gd name="connsiteY2" fmla="*/ 23056 h 60310"/>
              <a:gd name="connsiteX3" fmla="*/ 20629 w 32341"/>
              <a:gd name="connsiteY3" fmla="*/ 30192 h 60310"/>
              <a:gd name="connsiteX4" fmla="*/ 4408 w 32341"/>
              <a:gd name="connsiteY4" fmla="*/ 22839 h 60310"/>
              <a:gd name="connsiteX5" fmla="*/ 3527 w 32341"/>
              <a:gd name="connsiteY5" fmla="*/ 22839 h 60310"/>
              <a:gd name="connsiteX6" fmla="*/ 21573 w 32341"/>
              <a:gd name="connsiteY6" fmla="*/ 5528 h 60310"/>
              <a:gd name="connsiteX7" fmla="*/ 4408 w 32341"/>
              <a:gd name="connsiteY7" fmla="*/ 22839 h 60310"/>
              <a:gd name="connsiteX8" fmla="*/ 12327 w 32341"/>
              <a:gd name="connsiteY8" fmla="*/ 4054 h 60310"/>
              <a:gd name="connsiteX9" fmla="*/ 2645 w 32341"/>
              <a:gd name="connsiteY9" fmla="*/ 25112 h 60310"/>
              <a:gd name="connsiteX10" fmla="*/ 2645 w 32341"/>
              <a:gd name="connsiteY10" fmla="*/ 22839 h 60310"/>
              <a:gd name="connsiteX11" fmla="*/ 6171 w 32341"/>
              <a:gd name="connsiteY11" fmla="*/ 29660 h 60310"/>
              <a:gd name="connsiteX0" fmla="*/ 0 w 32341"/>
              <a:gd name="connsiteY0" fmla="*/ 22839 h 60310"/>
              <a:gd name="connsiteX1" fmla="*/ 0 w 32341"/>
              <a:gd name="connsiteY1" fmla="*/ 22839 h 60310"/>
              <a:gd name="connsiteX2" fmla="*/ 8998 w 32341"/>
              <a:gd name="connsiteY2" fmla="*/ 302 h 60310"/>
              <a:gd name="connsiteX3" fmla="*/ 13082 w 32341"/>
              <a:gd name="connsiteY3" fmla="*/ 2583 h 60310"/>
              <a:gd name="connsiteX4" fmla="*/ 7053 w 32341"/>
              <a:gd name="connsiteY4" fmla="*/ 13744 h 60310"/>
              <a:gd name="connsiteX5" fmla="*/ 21567 w 32341"/>
              <a:gd name="connsiteY5" fmla="*/ 5678 h 60310"/>
              <a:gd name="connsiteX6" fmla="*/ 25231 w 32341"/>
              <a:gd name="connsiteY6" fmla="*/ 10420 h 60310"/>
              <a:gd name="connsiteX7" fmla="*/ 25067 w 32341"/>
              <a:gd name="connsiteY7" fmla="*/ 15562 h 60310"/>
              <a:gd name="connsiteX8" fmla="*/ 26265 w 32341"/>
              <a:gd name="connsiteY8" fmla="*/ 23424 h 60310"/>
              <a:gd name="connsiteX9" fmla="*/ 20653 w 32341"/>
              <a:gd name="connsiteY9" fmla="*/ 30306 h 60310"/>
              <a:gd name="connsiteX10" fmla="*/ 18644 w 32341"/>
              <a:gd name="connsiteY10" fmla="*/ 36203 h 60310"/>
              <a:gd name="connsiteX11" fmla="*/ 11804 w 32341"/>
              <a:gd name="connsiteY11" fmla="*/ 36917 h 60310"/>
              <a:gd name="connsiteX12" fmla="*/ 5290 w 32341"/>
              <a:gd name="connsiteY12" fmla="*/ 25112 h 60310"/>
              <a:gd name="connsiteX13" fmla="*/ 0 w 32341"/>
              <a:gd name="connsiteY13" fmla="*/ 22839 h 60310"/>
              <a:gd name="connsiteX0" fmla="*/ 2795231 w 2795231"/>
              <a:gd name="connsiteY0" fmla="*/ 1981012 h 2021229"/>
              <a:gd name="connsiteX1" fmla="*/ 2755014 w 2795231"/>
              <a:gd name="connsiteY1" fmla="*/ 2021229 h 2021229"/>
              <a:gd name="connsiteX2" fmla="*/ 2714797 w 2795231"/>
              <a:gd name="connsiteY2" fmla="*/ 1981012 h 2021229"/>
              <a:gd name="connsiteX3" fmla="*/ 2755014 w 2795231"/>
              <a:gd name="connsiteY3" fmla="*/ 1940795 h 2021229"/>
              <a:gd name="connsiteX4" fmla="*/ 2795231 w 2795231"/>
              <a:gd name="connsiteY4" fmla="*/ 1981012 h 2021229"/>
              <a:gd name="connsiteX0" fmla="*/ 2444871 w 2795231"/>
              <a:gd name="connsiteY0" fmla="*/ 1771386 h 2021229"/>
              <a:gd name="connsiteX1" fmla="*/ 2364438 w 2795231"/>
              <a:gd name="connsiteY1" fmla="*/ 1851819 h 2021229"/>
              <a:gd name="connsiteX2" fmla="*/ 2284005 w 2795231"/>
              <a:gd name="connsiteY2" fmla="*/ 1771386 h 2021229"/>
              <a:gd name="connsiteX3" fmla="*/ 2364438 w 2795231"/>
              <a:gd name="connsiteY3" fmla="*/ 1690953 h 2021229"/>
              <a:gd name="connsiteX4" fmla="*/ 2444871 w 2795231"/>
              <a:gd name="connsiteY4" fmla="*/ 1771386 h 2021229"/>
              <a:gd name="connsiteX0" fmla="*/ 2023639 w 2795231"/>
              <a:gd name="connsiteY0" fmla="*/ 1523724 h 2021229"/>
              <a:gd name="connsiteX1" fmla="*/ 1902989 w 2795231"/>
              <a:gd name="connsiteY1" fmla="*/ 1644374 h 2021229"/>
              <a:gd name="connsiteX2" fmla="*/ 1782339 w 2795231"/>
              <a:gd name="connsiteY2" fmla="*/ 1523724 h 2021229"/>
              <a:gd name="connsiteX3" fmla="*/ 1902989 w 2795231"/>
              <a:gd name="connsiteY3" fmla="*/ 1403074 h 2021229"/>
              <a:gd name="connsiteX4" fmla="*/ 2023639 w 2795231"/>
              <a:gd name="connsiteY4" fmla="*/ 1523724 h 2021229"/>
              <a:gd name="connsiteX0" fmla="*/ 12076 w 32341"/>
              <a:gd name="connsiteY0" fmla="*/ 34853 h 60310"/>
              <a:gd name="connsiteX1" fmla="*/ 11809 w 32341"/>
              <a:gd name="connsiteY1" fmla="*/ 36762 h 60310"/>
              <a:gd name="connsiteX2" fmla="*/ 17378 w 32341"/>
              <a:gd name="connsiteY2" fmla="*/ 23056 h 60310"/>
              <a:gd name="connsiteX3" fmla="*/ 20629 w 32341"/>
              <a:gd name="connsiteY3" fmla="*/ 30192 h 60310"/>
              <a:gd name="connsiteX4" fmla="*/ 4408 w 32341"/>
              <a:gd name="connsiteY4" fmla="*/ 22839 h 60310"/>
              <a:gd name="connsiteX5" fmla="*/ 3527 w 32341"/>
              <a:gd name="connsiteY5" fmla="*/ 22839 h 60310"/>
              <a:gd name="connsiteX6" fmla="*/ 4408 w 32341"/>
              <a:gd name="connsiteY6" fmla="*/ 20565 h 60310"/>
              <a:gd name="connsiteX7" fmla="*/ 4408 w 32341"/>
              <a:gd name="connsiteY7" fmla="*/ 22839 h 60310"/>
              <a:gd name="connsiteX8" fmla="*/ 12327 w 32341"/>
              <a:gd name="connsiteY8" fmla="*/ 4054 h 60310"/>
              <a:gd name="connsiteX9" fmla="*/ 2645 w 32341"/>
              <a:gd name="connsiteY9" fmla="*/ 25112 h 60310"/>
              <a:gd name="connsiteX10" fmla="*/ 2645 w 32341"/>
              <a:gd name="connsiteY10" fmla="*/ 22839 h 60310"/>
              <a:gd name="connsiteX11" fmla="*/ 6171 w 32341"/>
              <a:gd name="connsiteY11" fmla="*/ 29660 h 60310"/>
              <a:gd name="connsiteX0" fmla="*/ 0 w 32341"/>
              <a:gd name="connsiteY0" fmla="*/ 22470 h 59941"/>
              <a:gd name="connsiteX1" fmla="*/ 0 w 32341"/>
              <a:gd name="connsiteY1" fmla="*/ 22470 h 59941"/>
              <a:gd name="connsiteX2" fmla="*/ 4408 w 32341"/>
              <a:gd name="connsiteY2" fmla="*/ 20196 h 59941"/>
              <a:gd name="connsiteX3" fmla="*/ 13082 w 32341"/>
              <a:gd name="connsiteY3" fmla="*/ 2214 h 59941"/>
              <a:gd name="connsiteX4" fmla="*/ 7053 w 32341"/>
              <a:gd name="connsiteY4" fmla="*/ 13375 h 59941"/>
              <a:gd name="connsiteX5" fmla="*/ 21567 w 32341"/>
              <a:gd name="connsiteY5" fmla="*/ 5309 h 59941"/>
              <a:gd name="connsiteX6" fmla="*/ 25231 w 32341"/>
              <a:gd name="connsiteY6" fmla="*/ 10051 h 59941"/>
              <a:gd name="connsiteX7" fmla="*/ 25067 w 32341"/>
              <a:gd name="connsiteY7" fmla="*/ 15193 h 59941"/>
              <a:gd name="connsiteX8" fmla="*/ 26265 w 32341"/>
              <a:gd name="connsiteY8" fmla="*/ 23055 h 59941"/>
              <a:gd name="connsiteX9" fmla="*/ 20653 w 32341"/>
              <a:gd name="connsiteY9" fmla="*/ 29937 h 59941"/>
              <a:gd name="connsiteX10" fmla="*/ 18644 w 32341"/>
              <a:gd name="connsiteY10" fmla="*/ 35834 h 59941"/>
              <a:gd name="connsiteX11" fmla="*/ 11804 w 32341"/>
              <a:gd name="connsiteY11" fmla="*/ 36548 h 59941"/>
              <a:gd name="connsiteX12" fmla="*/ 5290 w 32341"/>
              <a:gd name="connsiteY12" fmla="*/ 24743 h 59941"/>
              <a:gd name="connsiteX13" fmla="*/ 0 w 32341"/>
              <a:gd name="connsiteY13" fmla="*/ 22470 h 59941"/>
              <a:gd name="connsiteX0" fmla="*/ 2795231 w 2795231"/>
              <a:gd name="connsiteY0" fmla="*/ 1968645 h 2008862"/>
              <a:gd name="connsiteX1" fmla="*/ 2755014 w 2795231"/>
              <a:gd name="connsiteY1" fmla="*/ 2008862 h 2008862"/>
              <a:gd name="connsiteX2" fmla="*/ 2714797 w 2795231"/>
              <a:gd name="connsiteY2" fmla="*/ 1968645 h 2008862"/>
              <a:gd name="connsiteX3" fmla="*/ 2755014 w 2795231"/>
              <a:gd name="connsiteY3" fmla="*/ 1928428 h 2008862"/>
              <a:gd name="connsiteX4" fmla="*/ 2795231 w 2795231"/>
              <a:gd name="connsiteY4" fmla="*/ 1968645 h 2008862"/>
              <a:gd name="connsiteX0" fmla="*/ 2444871 w 2795231"/>
              <a:gd name="connsiteY0" fmla="*/ 1759019 h 2008862"/>
              <a:gd name="connsiteX1" fmla="*/ 2364438 w 2795231"/>
              <a:gd name="connsiteY1" fmla="*/ 1839452 h 2008862"/>
              <a:gd name="connsiteX2" fmla="*/ 2284005 w 2795231"/>
              <a:gd name="connsiteY2" fmla="*/ 1759019 h 2008862"/>
              <a:gd name="connsiteX3" fmla="*/ 2364438 w 2795231"/>
              <a:gd name="connsiteY3" fmla="*/ 1678586 h 2008862"/>
              <a:gd name="connsiteX4" fmla="*/ 2444871 w 2795231"/>
              <a:gd name="connsiteY4" fmla="*/ 1759019 h 2008862"/>
              <a:gd name="connsiteX0" fmla="*/ 2023639 w 2795231"/>
              <a:gd name="connsiteY0" fmla="*/ 1511357 h 2008862"/>
              <a:gd name="connsiteX1" fmla="*/ 1902989 w 2795231"/>
              <a:gd name="connsiteY1" fmla="*/ 1632007 h 2008862"/>
              <a:gd name="connsiteX2" fmla="*/ 1782339 w 2795231"/>
              <a:gd name="connsiteY2" fmla="*/ 1511357 h 2008862"/>
              <a:gd name="connsiteX3" fmla="*/ 1902989 w 2795231"/>
              <a:gd name="connsiteY3" fmla="*/ 1390707 h 2008862"/>
              <a:gd name="connsiteX4" fmla="*/ 2023639 w 2795231"/>
              <a:gd name="connsiteY4" fmla="*/ 1511357 h 2008862"/>
              <a:gd name="connsiteX0" fmla="*/ 12076 w 32341"/>
              <a:gd name="connsiteY0" fmla="*/ 34484 h 59941"/>
              <a:gd name="connsiteX1" fmla="*/ 11809 w 32341"/>
              <a:gd name="connsiteY1" fmla="*/ 36393 h 59941"/>
              <a:gd name="connsiteX2" fmla="*/ 17378 w 32341"/>
              <a:gd name="connsiteY2" fmla="*/ 22687 h 59941"/>
              <a:gd name="connsiteX3" fmla="*/ 20629 w 32341"/>
              <a:gd name="connsiteY3" fmla="*/ 29823 h 59941"/>
              <a:gd name="connsiteX4" fmla="*/ 4408 w 32341"/>
              <a:gd name="connsiteY4" fmla="*/ 22470 h 59941"/>
              <a:gd name="connsiteX5" fmla="*/ 3527 w 32341"/>
              <a:gd name="connsiteY5" fmla="*/ 22470 h 59941"/>
              <a:gd name="connsiteX6" fmla="*/ 4408 w 32341"/>
              <a:gd name="connsiteY6" fmla="*/ 20196 h 59941"/>
              <a:gd name="connsiteX7" fmla="*/ 4408 w 32341"/>
              <a:gd name="connsiteY7" fmla="*/ 22470 h 59941"/>
              <a:gd name="connsiteX8" fmla="*/ 12327 w 32341"/>
              <a:gd name="connsiteY8" fmla="*/ 3685 h 59941"/>
              <a:gd name="connsiteX9" fmla="*/ 2645 w 32341"/>
              <a:gd name="connsiteY9" fmla="*/ 24743 h 59941"/>
              <a:gd name="connsiteX10" fmla="*/ 2645 w 32341"/>
              <a:gd name="connsiteY10" fmla="*/ 22470 h 59941"/>
              <a:gd name="connsiteX11" fmla="*/ 6171 w 32341"/>
              <a:gd name="connsiteY11" fmla="*/ 29291 h 59941"/>
              <a:gd name="connsiteX0" fmla="*/ 0 w 32341"/>
              <a:gd name="connsiteY0" fmla="*/ 22470 h 59941"/>
              <a:gd name="connsiteX1" fmla="*/ 0 w 32341"/>
              <a:gd name="connsiteY1" fmla="*/ 22470 h 59941"/>
              <a:gd name="connsiteX2" fmla="*/ 4408 w 32341"/>
              <a:gd name="connsiteY2" fmla="*/ 20196 h 59941"/>
              <a:gd name="connsiteX3" fmla="*/ 13082 w 32341"/>
              <a:gd name="connsiteY3" fmla="*/ 2214 h 59941"/>
              <a:gd name="connsiteX4" fmla="*/ 7053 w 32341"/>
              <a:gd name="connsiteY4" fmla="*/ 13375 h 59941"/>
              <a:gd name="connsiteX5" fmla="*/ 21567 w 32341"/>
              <a:gd name="connsiteY5" fmla="*/ 5309 h 59941"/>
              <a:gd name="connsiteX6" fmla="*/ 25231 w 32341"/>
              <a:gd name="connsiteY6" fmla="*/ 10051 h 59941"/>
              <a:gd name="connsiteX7" fmla="*/ 25067 w 32341"/>
              <a:gd name="connsiteY7" fmla="*/ 15193 h 59941"/>
              <a:gd name="connsiteX8" fmla="*/ 26265 w 32341"/>
              <a:gd name="connsiteY8" fmla="*/ 23055 h 59941"/>
              <a:gd name="connsiteX9" fmla="*/ 20653 w 32341"/>
              <a:gd name="connsiteY9" fmla="*/ 29937 h 59941"/>
              <a:gd name="connsiteX10" fmla="*/ 18644 w 32341"/>
              <a:gd name="connsiteY10" fmla="*/ 35834 h 59941"/>
              <a:gd name="connsiteX11" fmla="*/ 11804 w 32341"/>
              <a:gd name="connsiteY11" fmla="*/ 36548 h 59941"/>
              <a:gd name="connsiteX12" fmla="*/ 5290 w 32341"/>
              <a:gd name="connsiteY12" fmla="*/ 24743 h 59941"/>
              <a:gd name="connsiteX13" fmla="*/ 0 w 32341"/>
              <a:gd name="connsiteY13" fmla="*/ 22470 h 59941"/>
              <a:gd name="connsiteX0" fmla="*/ 2795231 w 2795231"/>
              <a:gd name="connsiteY0" fmla="*/ 1968645 h 2008862"/>
              <a:gd name="connsiteX1" fmla="*/ 2755014 w 2795231"/>
              <a:gd name="connsiteY1" fmla="*/ 2008862 h 2008862"/>
              <a:gd name="connsiteX2" fmla="*/ 2714797 w 2795231"/>
              <a:gd name="connsiteY2" fmla="*/ 1968645 h 2008862"/>
              <a:gd name="connsiteX3" fmla="*/ 2755014 w 2795231"/>
              <a:gd name="connsiteY3" fmla="*/ 1928428 h 2008862"/>
              <a:gd name="connsiteX4" fmla="*/ 2795231 w 2795231"/>
              <a:gd name="connsiteY4" fmla="*/ 1968645 h 2008862"/>
              <a:gd name="connsiteX0" fmla="*/ 2444871 w 2795231"/>
              <a:gd name="connsiteY0" fmla="*/ 1759019 h 2008862"/>
              <a:gd name="connsiteX1" fmla="*/ 2364438 w 2795231"/>
              <a:gd name="connsiteY1" fmla="*/ 1839452 h 2008862"/>
              <a:gd name="connsiteX2" fmla="*/ 2284005 w 2795231"/>
              <a:gd name="connsiteY2" fmla="*/ 1759019 h 2008862"/>
              <a:gd name="connsiteX3" fmla="*/ 2364438 w 2795231"/>
              <a:gd name="connsiteY3" fmla="*/ 1678586 h 2008862"/>
              <a:gd name="connsiteX4" fmla="*/ 2444871 w 2795231"/>
              <a:gd name="connsiteY4" fmla="*/ 1759019 h 2008862"/>
              <a:gd name="connsiteX0" fmla="*/ 2023639 w 2795231"/>
              <a:gd name="connsiteY0" fmla="*/ 1511357 h 2008862"/>
              <a:gd name="connsiteX1" fmla="*/ 1902989 w 2795231"/>
              <a:gd name="connsiteY1" fmla="*/ 1632007 h 2008862"/>
              <a:gd name="connsiteX2" fmla="*/ 1782339 w 2795231"/>
              <a:gd name="connsiteY2" fmla="*/ 1511357 h 2008862"/>
              <a:gd name="connsiteX3" fmla="*/ 1902989 w 2795231"/>
              <a:gd name="connsiteY3" fmla="*/ 1390707 h 2008862"/>
              <a:gd name="connsiteX4" fmla="*/ 2023639 w 2795231"/>
              <a:gd name="connsiteY4" fmla="*/ 1511357 h 2008862"/>
              <a:gd name="connsiteX0" fmla="*/ 12076 w 32341"/>
              <a:gd name="connsiteY0" fmla="*/ 34484 h 59941"/>
              <a:gd name="connsiteX1" fmla="*/ 11809 w 32341"/>
              <a:gd name="connsiteY1" fmla="*/ 36393 h 59941"/>
              <a:gd name="connsiteX2" fmla="*/ 17378 w 32341"/>
              <a:gd name="connsiteY2" fmla="*/ 22687 h 59941"/>
              <a:gd name="connsiteX3" fmla="*/ 20629 w 32341"/>
              <a:gd name="connsiteY3" fmla="*/ 29823 h 59941"/>
              <a:gd name="connsiteX4" fmla="*/ 4408 w 32341"/>
              <a:gd name="connsiteY4" fmla="*/ 22470 h 59941"/>
              <a:gd name="connsiteX5" fmla="*/ 3527 w 32341"/>
              <a:gd name="connsiteY5" fmla="*/ 22470 h 59941"/>
              <a:gd name="connsiteX6" fmla="*/ 4408 w 32341"/>
              <a:gd name="connsiteY6" fmla="*/ 20196 h 59941"/>
              <a:gd name="connsiteX7" fmla="*/ 4408 w 32341"/>
              <a:gd name="connsiteY7" fmla="*/ 22470 h 59941"/>
              <a:gd name="connsiteX8" fmla="*/ 7053 w 32341"/>
              <a:gd name="connsiteY8" fmla="*/ 13375 h 59941"/>
              <a:gd name="connsiteX9" fmla="*/ 2645 w 32341"/>
              <a:gd name="connsiteY9" fmla="*/ 24743 h 59941"/>
              <a:gd name="connsiteX10" fmla="*/ 2645 w 32341"/>
              <a:gd name="connsiteY10" fmla="*/ 22470 h 59941"/>
              <a:gd name="connsiteX11" fmla="*/ 6171 w 32341"/>
              <a:gd name="connsiteY11" fmla="*/ 29291 h 59941"/>
              <a:gd name="connsiteX0" fmla="*/ 0 w 32341"/>
              <a:gd name="connsiteY0" fmla="*/ 19337 h 56808"/>
              <a:gd name="connsiteX1" fmla="*/ 0 w 32341"/>
              <a:gd name="connsiteY1" fmla="*/ 19337 h 56808"/>
              <a:gd name="connsiteX2" fmla="*/ 4408 w 32341"/>
              <a:gd name="connsiteY2" fmla="*/ 17063 h 56808"/>
              <a:gd name="connsiteX3" fmla="*/ 4408 w 32341"/>
              <a:gd name="connsiteY3" fmla="*/ 12516 h 56808"/>
              <a:gd name="connsiteX4" fmla="*/ 7053 w 32341"/>
              <a:gd name="connsiteY4" fmla="*/ 10242 h 56808"/>
              <a:gd name="connsiteX5" fmla="*/ 21567 w 32341"/>
              <a:gd name="connsiteY5" fmla="*/ 2176 h 56808"/>
              <a:gd name="connsiteX6" fmla="*/ 25231 w 32341"/>
              <a:gd name="connsiteY6" fmla="*/ 6918 h 56808"/>
              <a:gd name="connsiteX7" fmla="*/ 25067 w 32341"/>
              <a:gd name="connsiteY7" fmla="*/ 12060 h 56808"/>
              <a:gd name="connsiteX8" fmla="*/ 26265 w 32341"/>
              <a:gd name="connsiteY8" fmla="*/ 19922 h 56808"/>
              <a:gd name="connsiteX9" fmla="*/ 20653 w 32341"/>
              <a:gd name="connsiteY9" fmla="*/ 26804 h 56808"/>
              <a:gd name="connsiteX10" fmla="*/ 18644 w 32341"/>
              <a:gd name="connsiteY10" fmla="*/ 32701 h 56808"/>
              <a:gd name="connsiteX11" fmla="*/ 11804 w 32341"/>
              <a:gd name="connsiteY11" fmla="*/ 33415 h 56808"/>
              <a:gd name="connsiteX12" fmla="*/ 5290 w 32341"/>
              <a:gd name="connsiteY12" fmla="*/ 21610 h 56808"/>
              <a:gd name="connsiteX13" fmla="*/ 0 w 32341"/>
              <a:gd name="connsiteY13" fmla="*/ 19337 h 56808"/>
              <a:gd name="connsiteX0" fmla="*/ 2795231 w 2795231"/>
              <a:gd name="connsiteY0" fmla="*/ 1863646 h 1903863"/>
              <a:gd name="connsiteX1" fmla="*/ 2755014 w 2795231"/>
              <a:gd name="connsiteY1" fmla="*/ 1903863 h 1903863"/>
              <a:gd name="connsiteX2" fmla="*/ 2714797 w 2795231"/>
              <a:gd name="connsiteY2" fmla="*/ 1863646 h 1903863"/>
              <a:gd name="connsiteX3" fmla="*/ 2755014 w 2795231"/>
              <a:gd name="connsiteY3" fmla="*/ 1823429 h 1903863"/>
              <a:gd name="connsiteX4" fmla="*/ 2795231 w 2795231"/>
              <a:gd name="connsiteY4" fmla="*/ 1863646 h 1903863"/>
              <a:gd name="connsiteX0" fmla="*/ 2444871 w 2795231"/>
              <a:gd name="connsiteY0" fmla="*/ 1654020 h 1903863"/>
              <a:gd name="connsiteX1" fmla="*/ 2364438 w 2795231"/>
              <a:gd name="connsiteY1" fmla="*/ 1734453 h 1903863"/>
              <a:gd name="connsiteX2" fmla="*/ 2284005 w 2795231"/>
              <a:gd name="connsiteY2" fmla="*/ 1654020 h 1903863"/>
              <a:gd name="connsiteX3" fmla="*/ 2364438 w 2795231"/>
              <a:gd name="connsiteY3" fmla="*/ 1573587 h 1903863"/>
              <a:gd name="connsiteX4" fmla="*/ 2444871 w 2795231"/>
              <a:gd name="connsiteY4" fmla="*/ 1654020 h 1903863"/>
              <a:gd name="connsiteX0" fmla="*/ 2023639 w 2795231"/>
              <a:gd name="connsiteY0" fmla="*/ 1406358 h 1903863"/>
              <a:gd name="connsiteX1" fmla="*/ 1902989 w 2795231"/>
              <a:gd name="connsiteY1" fmla="*/ 1527008 h 1903863"/>
              <a:gd name="connsiteX2" fmla="*/ 1782339 w 2795231"/>
              <a:gd name="connsiteY2" fmla="*/ 1406358 h 1903863"/>
              <a:gd name="connsiteX3" fmla="*/ 1902989 w 2795231"/>
              <a:gd name="connsiteY3" fmla="*/ 1285708 h 1903863"/>
              <a:gd name="connsiteX4" fmla="*/ 2023639 w 2795231"/>
              <a:gd name="connsiteY4" fmla="*/ 1406358 h 1903863"/>
              <a:gd name="connsiteX0" fmla="*/ 12076 w 32341"/>
              <a:gd name="connsiteY0" fmla="*/ 31351 h 56808"/>
              <a:gd name="connsiteX1" fmla="*/ 11809 w 32341"/>
              <a:gd name="connsiteY1" fmla="*/ 33260 h 56808"/>
              <a:gd name="connsiteX2" fmla="*/ 17378 w 32341"/>
              <a:gd name="connsiteY2" fmla="*/ 19554 h 56808"/>
              <a:gd name="connsiteX3" fmla="*/ 20629 w 32341"/>
              <a:gd name="connsiteY3" fmla="*/ 26690 h 56808"/>
              <a:gd name="connsiteX4" fmla="*/ 4408 w 32341"/>
              <a:gd name="connsiteY4" fmla="*/ 19337 h 56808"/>
              <a:gd name="connsiteX5" fmla="*/ 3527 w 32341"/>
              <a:gd name="connsiteY5" fmla="*/ 19337 h 56808"/>
              <a:gd name="connsiteX6" fmla="*/ 4408 w 32341"/>
              <a:gd name="connsiteY6" fmla="*/ 17063 h 56808"/>
              <a:gd name="connsiteX7" fmla="*/ 4408 w 32341"/>
              <a:gd name="connsiteY7" fmla="*/ 19337 h 56808"/>
              <a:gd name="connsiteX8" fmla="*/ 7053 w 32341"/>
              <a:gd name="connsiteY8" fmla="*/ 10242 h 56808"/>
              <a:gd name="connsiteX9" fmla="*/ 2645 w 32341"/>
              <a:gd name="connsiteY9" fmla="*/ 21610 h 56808"/>
              <a:gd name="connsiteX10" fmla="*/ 2645 w 32341"/>
              <a:gd name="connsiteY10" fmla="*/ 19337 h 56808"/>
              <a:gd name="connsiteX11" fmla="*/ 6171 w 32341"/>
              <a:gd name="connsiteY11" fmla="*/ 26158 h 56808"/>
              <a:gd name="connsiteX0" fmla="*/ 0 w 32341"/>
              <a:gd name="connsiteY0" fmla="*/ 19337 h 56808"/>
              <a:gd name="connsiteX1" fmla="*/ 0 w 32341"/>
              <a:gd name="connsiteY1" fmla="*/ 19337 h 56808"/>
              <a:gd name="connsiteX2" fmla="*/ 4408 w 32341"/>
              <a:gd name="connsiteY2" fmla="*/ 17063 h 56808"/>
              <a:gd name="connsiteX3" fmla="*/ 4408 w 32341"/>
              <a:gd name="connsiteY3" fmla="*/ 12516 h 56808"/>
              <a:gd name="connsiteX4" fmla="*/ 7053 w 32341"/>
              <a:gd name="connsiteY4" fmla="*/ 10242 h 56808"/>
              <a:gd name="connsiteX5" fmla="*/ 21567 w 32341"/>
              <a:gd name="connsiteY5" fmla="*/ 2176 h 56808"/>
              <a:gd name="connsiteX6" fmla="*/ 25231 w 32341"/>
              <a:gd name="connsiteY6" fmla="*/ 6918 h 56808"/>
              <a:gd name="connsiteX7" fmla="*/ 25067 w 32341"/>
              <a:gd name="connsiteY7" fmla="*/ 12060 h 56808"/>
              <a:gd name="connsiteX8" fmla="*/ 26265 w 32341"/>
              <a:gd name="connsiteY8" fmla="*/ 19922 h 56808"/>
              <a:gd name="connsiteX9" fmla="*/ 20653 w 32341"/>
              <a:gd name="connsiteY9" fmla="*/ 26804 h 56808"/>
              <a:gd name="connsiteX10" fmla="*/ 18644 w 32341"/>
              <a:gd name="connsiteY10" fmla="*/ 32701 h 56808"/>
              <a:gd name="connsiteX11" fmla="*/ 11804 w 32341"/>
              <a:gd name="connsiteY11" fmla="*/ 33415 h 56808"/>
              <a:gd name="connsiteX12" fmla="*/ 5290 w 32341"/>
              <a:gd name="connsiteY12" fmla="*/ 21610 h 56808"/>
              <a:gd name="connsiteX13" fmla="*/ 0 w 32341"/>
              <a:gd name="connsiteY13" fmla="*/ 19337 h 56808"/>
              <a:gd name="connsiteX0" fmla="*/ 2795231 w 2795231"/>
              <a:gd name="connsiteY0" fmla="*/ 1863646 h 1903863"/>
              <a:gd name="connsiteX1" fmla="*/ 2755014 w 2795231"/>
              <a:gd name="connsiteY1" fmla="*/ 1903863 h 1903863"/>
              <a:gd name="connsiteX2" fmla="*/ 2714797 w 2795231"/>
              <a:gd name="connsiteY2" fmla="*/ 1863646 h 1903863"/>
              <a:gd name="connsiteX3" fmla="*/ 2755014 w 2795231"/>
              <a:gd name="connsiteY3" fmla="*/ 1823429 h 1903863"/>
              <a:gd name="connsiteX4" fmla="*/ 2795231 w 2795231"/>
              <a:gd name="connsiteY4" fmla="*/ 1863646 h 1903863"/>
              <a:gd name="connsiteX0" fmla="*/ 2444871 w 2795231"/>
              <a:gd name="connsiteY0" fmla="*/ 1654020 h 1903863"/>
              <a:gd name="connsiteX1" fmla="*/ 2364438 w 2795231"/>
              <a:gd name="connsiteY1" fmla="*/ 1734453 h 1903863"/>
              <a:gd name="connsiteX2" fmla="*/ 2284005 w 2795231"/>
              <a:gd name="connsiteY2" fmla="*/ 1654020 h 1903863"/>
              <a:gd name="connsiteX3" fmla="*/ 2364438 w 2795231"/>
              <a:gd name="connsiteY3" fmla="*/ 1573587 h 1903863"/>
              <a:gd name="connsiteX4" fmla="*/ 2444871 w 2795231"/>
              <a:gd name="connsiteY4" fmla="*/ 1654020 h 1903863"/>
              <a:gd name="connsiteX0" fmla="*/ 2023639 w 2795231"/>
              <a:gd name="connsiteY0" fmla="*/ 1406358 h 1903863"/>
              <a:gd name="connsiteX1" fmla="*/ 1902989 w 2795231"/>
              <a:gd name="connsiteY1" fmla="*/ 1527008 h 1903863"/>
              <a:gd name="connsiteX2" fmla="*/ 1782339 w 2795231"/>
              <a:gd name="connsiteY2" fmla="*/ 1406358 h 1903863"/>
              <a:gd name="connsiteX3" fmla="*/ 1902989 w 2795231"/>
              <a:gd name="connsiteY3" fmla="*/ 1285708 h 1903863"/>
              <a:gd name="connsiteX4" fmla="*/ 2023639 w 2795231"/>
              <a:gd name="connsiteY4" fmla="*/ 1406358 h 1903863"/>
              <a:gd name="connsiteX0" fmla="*/ 12076 w 32341"/>
              <a:gd name="connsiteY0" fmla="*/ 31351 h 56808"/>
              <a:gd name="connsiteX1" fmla="*/ 11809 w 32341"/>
              <a:gd name="connsiteY1" fmla="*/ 33260 h 56808"/>
              <a:gd name="connsiteX2" fmla="*/ 17378 w 32341"/>
              <a:gd name="connsiteY2" fmla="*/ 19554 h 56808"/>
              <a:gd name="connsiteX3" fmla="*/ 1763 w 32341"/>
              <a:gd name="connsiteY3" fmla="*/ 17063 h 56808"/>
              <a:gd name="connsiteX4" fmla="*/ 4408 w 32341"/>
              <a:gd name="connsiteY4" fmla="*/ 19337 h 56808"/>
              <a:gd name="connsiteX5" fmla="*/ 3527 w 32341"/>
              <a:gd name="connsiteY5" fmla="*/ 19337 h 56808"/>
              <a:gd name="connsiteX6" fmla="*/ 4408 w 32341"/>
              <a:gd name="connsiteY6" fmla="*/ 17063 h 56808"/>
              <a:gd name="connsiteX7" fmla="*/ 4408 w 32341"/>
              <a:gd name="connsiteY7" fmla="*/ 19337 h 56808"/>
              <a:gd name="connsiteX8" fmla="*/ 7053 w 32341"/>
              <a:gd name="connsiteY8" fmla="*/ 10242 h 56808"/>
              <a:gd name="connsiteX9" fmla="*/ 2645 w 32341"/>
              <a:gd name="connsiteY9" fmla="*/ 21610 h 56808"/>
              <a:gd name="connsiteX10" fmla="*/ 2645 w 32341"/>
              <a:gd name="connsiteY10" fmla="*/ 19337 h 56808"/>
              <a:gd name="connsiteX11" fmla="*/ 6171 w 32341"/>
              <a:gd name="connsiteY11" fmla="*/ 26158 h 56808"/>
              <a:gd name="connsiteX0" fmla="*/ 0 w 32341"/>
              <a:gd name="connsiteY0" fmla="*/ 19337 h 56808"/>
              <a:gd name="connsiteX1" fmla="*/ 0 w 32341"/>
              <a:gd name="connsiteY1" fmla="*/ 19337 h 56808"/>
              <a:gd name="connsiteX2" fmla="*/ 4408 w 32341"/>
              <a:gd name="connsiteY2" fmla="*/ 17063 h 56808"/>
              <a:gd name="connsiteX3" fmla="*/ 4408 w 32341"/>
              <a:gd name="connsiteY3" fmla="*/ 12516 h 56808"/>
              <a:gd name="connsiteX4" fmla="*/ 7053 w 32341"/>
              <a:gd name="connsiteY4" fmla="*/ 10242 h 56808"/>
              <a:gd name="connsiteX5" fmla="*/ 21567 w 32341"/>
              <a:gd name="connsiteY5" fmla="*/ 2176 h 56808"/>
              <a:gd name="connsiteX6" fmla="*/ 25231 w 32341"/>
              <a:gd name="connsiteY6" fmla="*/ 6918 h 56808"/>
              <a:gd name="connsiteX7" fmla="*/ 25067 w 32341"/>
              <a:gd name="connsiteY7" fmla="*/ 12060 h 56808"/>
              <a:gd name="connsiteX8" fmla="*/ 26265 w 32341"/>
              <a:gd name="connsiteY8" fmla="*/ 19922 h 56808"/>
              <a:gd name="connsiteX9" fmla="*/ 20653 w 32341"/>
              <a:gd name="connsiteY9" fmla="*/ 26804 h 56808"/>
              <a:gd name="connsiteX10" fmla="*/ 18644 w 32341"/>
              <a:gd name="connsiteY10" fmla="*/ 32701 h 56808"/>
              <a:gd name="connsiteX11" fmla="*/ 11804 w 32341"/>
              <a:gd name="connsiteY11" fmla="*/ 33415 h 56808"/>
              <a:gd name="connsiteX12" fmla="*/ 5290 w 32341"/>
              <a:gd name="connsiteY12" fmla="*/ 21610 h 56808"/>
              <a:gd name="connsiteX13" fmla="*/ 0 w 32341"/>
              <a:gd name="connsiteY13" fmla="*/ 19337 h 56808"/>
              <a:gd name="connsiteX0" fmla="*/ 2795231 w 2795231"/>
              <a:gd name="connsiteY0" fmla="*/ 1863646 h 1903863"/>
              <a:gd name="connsiteX1" fmla="*/ 2755014 w 2795231"/>
              <a:gd name="connsiteY1" fmla="*/ 1903863 h 1903863"/>
              <a:gd name="connsiteX2" fmla="*/ 2714797 w 2795231"/>
              <a:gd name="connsiteY2" fmla="*/ 1863646 h 1903863"/>
              <a:gd name="connsiteX3" fmla="*/ 2755014 w 2795231"/>
              <a:gd name="connsiteY3" fmla="*/ 1823429 h 1903863"/>
              <a:gd name="connsiteX4" fmla="*/ 2795231 w 2795231"/>
              <a:gd name="connsiteY4" fmla="*/ 1863646 h 1903863"/>
              <a:gd name="connsiteX0" fmla="*/ 2444871 w 2795231"/>
              <a:gd name="connsiteY0" fmla="*/ 1654020 h 1903863"/>
              <a:gd name="connsiteX1" fmla="*/ 2364438 w 2795231"/>
              <a:gd name="connsiteY1" fmla="*/ 1734453 h 1903863"/>
              <a:gd name="connsiteX2" fmla="*/ 2284005 w 2795231"/>
              <a:gd name="connsiteY2" fmla="*/ 1654020 h 1903863"/>
              <a:gd name="connsiteX3" fmla="*/ 2364438 w 2795231"/>
              <a:gd name="connsiteY3" fmla="*/ 1573587 h 1903863"/>
              <a:gd name="connsiteX4" fmla="*/ 2444871 w 2795231"/>
              <a:gd name="connsiteY4" fmla="*/ 1654020 h 1903863"/>
              <a:gd name="connsiteX0" fmla="*/ 2023639 w 2795231"/>
              <a:gd name="connsiteY0" fmla="*/ 1406358 h 1903863"/>
              <a:gd name="connsiteX1" fmla="*/ 1902989 w 2795231"/>
              <a:gd name="connsiteY1" fmla="*/ 1527008 h 1903863"/>
              <a:gd name="connsiteX2" fmla="*/ 1782339 w 2795231"/>
              <a:gd name="connsiteY2" fmla="*/ 1406358 h 1903863"/>
              <a:gd name="connsiteX3" fmla="*/ 1902989 w 2795231"/>
              <a:gd name="connsiteY3" fmla="*/ 1285708 h 1903863"/>
              <a:gd name="connsiteX4" fmla="*/ 2023639 w 2795231"/>
              <a:gd name="connsiteY4" fmla="*/ 1406358 h 1903863"/>
              <a:gd name="connsiteX0" fmla="*/ 12076 w 32341"/>
              <a:gd name="connsiteY0" fmla="*/ 31351 h 56808"/>
              <a:gd name="connsiteX1" fmla="*/ 11809 w 32341"/>
              <a:gd name="connsiteY1" fmla="*/ 33260 h 56808"/>
              <a:gd name="connsiteX2" fmla="*/ 2645 w 32341"/>
              <a:gd name="connsiteY2" fmla="*/ 19337 h 56808"/>
              <a:gd name="connsiteX3" fmla="*/ 1763 w 32341"/>
              <a:gd name="connsiteY3" fmla="*/ 17063 h 56808"/>
              <a:gd name="connsiteX4" fmla="*/ 4408 w 32341"/>
              <a:gd name="connsiteY4" fmla="*/ 19337 h 56808"/>
              <a:gd name="connsiteX5" fmla="*/ 3527 w 32341"/>
              <a:gd name="connsiteY5" fmla="*/ 19337 h 56808"/>
              <a:gd name="connsiteX6" fmla="*/ 4408 w 32341"/>
              <a:gd name="connsiteY6" fmla="*/ 17063 h 56808"/>
              <a:gd name="connsiteX7" fmla="*/ 4408 w 32341"/>
              <a:gd name="connsiteY7" fmla="*/ 19337 h 56808"/>
              <a:gd name="connsiteX8" fmla="*/ 7053 w 32341"/>
              <a:gd name="connsiteY8" fmla="*/ 10242 h 56808"/>
              <a:gd name="connsiteX9" fmla="*/ 2645 w 32341"/>
              <a:gd name="connsiteY9" fmla="*/ 21610 h 56808"/>
              <a:gd name="connsiteX10" fmla="*/ 2645 w 32341"/>
              <a:gd name="connsiteY10" fmla="*/ 19337 h 56808"/>
              <a:gd name="connsiteX11" fmla="*/ 6171 w 32341"/>
              <a:gd name="connsiteY11" fmla="*/ 26158 h 56808"/>
              <a:gd name="connsiteX0" fmla="*/ 882 w 33223"/>
              <a:gd name="connsiteY0" fmla="*/ 19337 h 56808"/>
              <a:gd name="connsiteX1" fmla="*/ 882 w 33223"/>
              <a:gd name="connsiteY1" fmla="*/ 19337 h 56808"/>
              <a:gd name="connsiteX2" fmla="*/ 5290 w 33223"/>
              <a:gd name="connsiteY2" fmla="*/ 17063 h 56808"/>
              <a:gd name="connsiteX3" fmla="*/ 5290 w 33223"/>
              <a:gd name="connsiteY3" fmla="*/ 12516 h 56808"/>
              <a:gd name="connsiteX4" fmla="*/ 7935 w 33223"/>
              <a:gd name="connsiteY4" fmla="*/ 10242 h 56808"/>
              <a:gd name="connsiteX5" fmla="*/ 22449 w 33223"/>
              <a:gd name="connsiteY5" fmla="*/ 2176 h 56808"/>
              <a:gd name="connsiteX6" fmla="*/ 26113 w 33223"/>
              <a:gd name="connsiteY6" fmla="*/ 6918 h 56808"/>
              <a:gd name="connsiteX7" fmla="*/ 0 w 33223"/>
              <a:gd name="connsiteY7" fmla="*/ 14789 h 56808"/>
              <a:gd name="connsiteX8" fmla="*/ 27147 w 33223"/>
              <a:gd name="connsiteY8" fmla="*/ 19922 h 56808"/>
              <a:gd name="connsiteX9" fmla="*/ 21535 w 33223"/>
              <a:gd name="connsiteY9" fmla="*/ 26804 h 56808"/>
              <a:gd name="connsiteX10" fmla="*/ 19526 w 33223"/>
              <a:gd name="connsiteY10" fmla="*/ 32701 h 56808"/>
              <a:gd name="connsiteX11" fmla="*/ 12686 w 33223"/>
              <a:gd name="connsiteY11" fmla="*/ 33415 h 56808"/>
              <a:gd name="connsiteX12" fmla="*/ 6172 w 33223"/>
              <a:gd name="connsiteY12" fmla="*/ 21610 h 56808"/>
              <a:gd name="connsiteX13" fmla="*/ 882 w 33223"/>
              <a:gd name="connsiteY13" fmla="*/ 19337 h 56808"/>
              <a:gd name="connsiteX0" fmla="*/ 2871462 w 2871462"/>
              <a:gd name="connsiteY0" fmla="*/ 1863646 h 1903863"/>
              <a:gd name="connsiteX1" fmla="*/ 2831245 w 2871462"/>
              <a:gd name="connsiteY1" fmla="*/ 1903863 h 1903863"/>
              <a:gd name="connsiteX2" fmla="*/ 2791028 w 2871462"/>
              <a:gd name="connsiteY2" fmla="*/ 1863646 h 1903863"/>
              <a:gd name="connsiteX3" fmla="*/ 2831245 w 2871462"/>
              <a:gd name="connsiteY3" fmla="*/ 1823429 h 1903863"/>
              <a:gd name="connsiteX4" fmla="*/ 2871462 w 2871462"/>
              <a:gd name="connsiteY4" fmla="*/ 1863646 h 1903863"/>
              <a:gd name="connsiteX0" fmla="*/ 2521102 w 2871462"/>
              <a:gd name="connsiteY0" fmla="*/ 1654020 h 1903863"/>
              <a:gd name="connsiteX1" fmla="*/ 2440669 w 2871462"/>
              <a:gd name="connsiteY1" fmla="*/ 1734453 h 1903863"/>
              <a:gd name="connsiteX2" fmla="*/ 2360236 w 2871462"/>
              <a:gd name="connsiteY2" fmla="*/ 1654020 h 1903863"/>
              <a:gd name="connsiteX3" fmla="*/ 2440669 w 2871462"/>
              <a:gd name="connsiteY3" fmla="*/ 1573587 h 1903863"/>
              <a:gd name="connsiteX4" fmla="*/ 2521102 w 2871462"/>
              <a:gd name="connsiteY4" fmla="*/ 1654020 h 1903863"/>
              <a:gd name="connsiteX0" fmla="*/ 2099870 w 2871462"/>
              <a:gd name="connsiteY0" fmla="*/ 1406358 h 1903863"/>
              <a:gd name="connsiteX1" fmla="*/ 1979220 w 2871462"/>
              <a:gd name="connsiteY1" fmla="*/ 1527008 h 1903863"/>
              <a:gd name="connsiteX2" fmla="*/ 1858570 w 2871462"/>
              <a:gd name="connsiteY2" fmla="*/ 1406358 h 1903863"/>
              <a:gd name="connsiteX3" fmla="*/ 1979220 w 2871462"/>
              <a:gd name="connsiteY3" fmla="*/ 1285708 h 1903863"/>
              <a:gd name="connsiteX4" fmla="*/ 2099870 w 2871462"/>
              <a:gd name="connsiteY4" fmla="*/ 1406358 h 1903863"/>
              <a:gd name="connsiteX0" fmla="*/ 12958 w 33223"/>
              <a:gd name="connsiteY0" fmla="*/ 31351 h 56808"/>
              <a:gd name="connsiteX1" fmla="*/ 12691 w 33223"/>
              <a:gd name="connsiteY1" fmla="*/ 33260 h 56808"/>
              <a:gd name="connsiteX2" fmla="*/ 3527 w 33223"/>
              <a:gd name="connsiteY2" fmla="*/ 19337 h 56808"/>
              <a:gd name="connsiteX3" fmla="*/ 2645 w 33223"/>
              <a:gd name="connsiteY3" fmla="*/ 17063 h 56808"/>
              <a:gd name="connsiteX4" fmla="*/ 5290 w 33223"/>
              <a:gd name="connsiteY4" fmla="*/ 19337 h 56808"/>
              <a:gd name="connsiteX5" fmla="*/ 4409 w 33223"/>
              <a:gd name="connsiteY5" fmla="*/ 19337 h 56808"/>
              <a:gd name="connsiteX6" fmla="*/ 5290 w 33223"/>
              <a:gd name="connsiteY6" fmla="*/ 17063 h 56808"/>
              <a:gd name="connsiteX7" fmla="*/ 5290 w 33223"/>
              <a:gd name="connsiteY7" fmla="*/ 19337 h 56808"/>
              <a:gd name="connsiteX8" fmla="*/ 7935 w 33223"/>
              <a:gd name="connsiteY8" fmla="*/ 10242 h 56808"/>
              <a:gd name="connsiteX9" fmla="*/ 3527 w 33223"/>
              <a:gd name="connsiteY9" fmla="*/ 21610 h 56808"/>
              <a:gd name="connsiteX10" fmla="*/ 3527 w 33223"/>
              <a:gd name="connsiteY10" fmla="*/ 19337 h 56808"/>
              <a:gd name="connsiteX11" fmla="*/ 7053 w 33223"/>
              <a:gd name="connsiteY11" fmla="*/ 26158 h 56808"/>
              <a:gd name="connsiteX0" fmla="*/ 882 w 33223"/>
              <a:gd name="connsiteY0" fmla="*/ 19337 h 56808"/>
              <a:gd name="connsiteX1" fmla="*/ 882 w 33223"/>
              <a:gd name="connsiteY1" fmla="*/ 19337 h 56808"/>
              <a:gd name="connsiteX2" fmla="*/ 5290 w 33223"/>
              <a:gd name="connsiteY2" fmla="*/ 17063 h 56808"/>
              <a:gd name="connsiteX3" fmla="*/ 5290 w 33223"/>
              <a:gd name="connsiteY3" fmla="*/ 12516 h 56808"/>
              <a:gd name="connsiteX4" fmla="*/ 7935 w 33223"/>
              <a:gd name="connsiteY4" fmla="*/ 10242 h 56808"/>
              <a:gd name="connsiteX5" fmla="*/ 22449 w 33223"/>
              <a:gd name="connsiteY5" fmla="*/ 2176 h 56808"/>
              <a:gd name="connsiteX6" fmla="*/ 26113 w 33223"/>
              <a:gd name="connsiteY6" fmla="*/ 6918 h 56808"/>
              <a:gd name="connsiteX7" fmla="*/ 0 w 33223"/>
              <a:gd name="connsiteY7" fmla="*/ 14789 h 56808"/>
              <a:gd name="connsiteX8" fmla="*/ 27147 w 33223"/>
              <a:gd name="connsiteY8" fmla="*/ 19922 h 56808"/>
              <a:gd name="connsiteX9" fmla="*/ 21535 w 33223"/>
              <a:gd name="connsiteY9" fmla="*/ 26804 h 56808"/>
              <a:gd name="connsiteX10" fmla="*/ 19526 w 33223"/>
              <a:gd name="connsiteY10" fmla="*/ 32701 h 56808"/>
              <a:gd name="connsiteX11" fmla="*/ 12686 w 33223"/>
              <a:gd name="connsiteY11" fmla="*/ 33415 h 56808"/>
              <a:gd name="connsiteX12" fmla="*/ 6172 w 33223"/>
              <a:gd name="connsiteY12" fmla="*/ 21610 h 56808"/>
              <a:gd name="connsiteX13" fmla="*/ 882 w 33223"/>
              <a:gd name="connsiteY13" fmla="*/ 19337 h 56808"/>
              <a:gd name="connsiteX0" fmla="*/ 2871462 w 2871462"/>
              <a:gd name="connsiteY0" fmla="*/ 1863646 h 1903863"/>
              <a:gd name="connsiteX1" fmla="*/ 2831245 w 2871462"/>
              <a:gd name="connsiteY1" fmla="*/ 1903863 h 1903863"/>
              <a:gd name="connsiteX2" fmla="*/ 2791028 w 2871462"/>
              <a:gd name="connsiteY2" fmla="*/ 1863646 h 1903863"/>
              <a:gd name="connsiteX3" fmla="*/ 2831245 w 2871462"/>
              <a:gd name="connsiteY3" fmla="*/ 1823429 h 1903863"/>
              <a:gd name="connsiteX4" fmla="*/ 2871462 w 2871462"/>
              <a:gd name="connsiteY4" fmla="*/ 1863646 h 1903863"/>
              <a:gd name="connsiteX0" fmla="*/ 2521102 w 2871462"/>
              <a:gd name="connsiteY0" fmla="*/ 1654020 h 1903863"/>
              <a:gd name="connsiteX1" fmla="*/ 2440669 w 2871462"/>
              <a:gd name="connsiteY1" fmla="*/ 1734453 h 1903863"/>
              <a:gd name="connsiteX2" fmla="*/ 2360236 w 2871462"/>
              <a:gd name="connsiteY2" fmla="*/ 1654020 h 1903863"/>
              <a:gd name="connsiteX3" fmla="*/ 2440669 w 2871462"/>
              <a:gd name="connsiteY3" fmla="*/ 1573587 h 1903863"/>
              <a:gd name="connsiteX4" fmla="*/ 2521102 w 2871462"/>
              <a:gd name="connsiteY4" fmla="*/ 1654020 h 1903863"/>
              <a:gd name="connsiteX0" fmla="*/ 2099870 w 2871462"/>
              <a:gd name="connsiteY0" fmla="*/ 1406358 h 1903863"/>
              <a:gd name="connsiteX1" fmla="*/ 1979220 w 2871462"/>
              <a:gd name="connsiteY1" fmla="*/ 1527008 h 1903863"/>
              <a:gd name="connsiteX2" fmla="*/ 1858570 w 2871462"/>
              <a:gd name="connsiteY2" fmla="*/ 1406358 h 1903863"/>
              <a:gd name="connsiteX3" fmla="*/ 1979220 w 2871462"/>
              <a:gd name="connsiteY3" fmla="*/ 1285708 h 1903863"/>
              <a:gd name="connsiteX4" fmla="*/ 2099870 w 2871462"/>
              <a:gd name="connsiteY4" fmla="*/ 1406358 h 1903863"/>
              <a:gd name="connsiteX0" fmla="*/ 12958 w 33223"/>
              <a:gd name="connsiteY0" fmla="*/ 31351 h 56808"/>
              <a:gd name="connsiteX1" fmla="*/ 4409 w 33223"/>
              <a:gd name="connsiteY1" fmla="*/ 21610 h 56808"/>
              <a:gd name="connsiteX2" fmla="*/ 3527 w 33223"/>
              <a:gd name="connsiteY2" fmla="*/ 19337 h 56808"/>
              <a:gd name="connsiteX3" fmla="*/ 2645 w 33223"/>
              <a:gd name="connsiteY3" fmla="*/ 17063 h 56808"/>
              <a:gd name="connsiteX4" fmla="*/ 5290 w 33223"/>
              <a:gd name="connsiteY4" fmla="*/ 19337 h 56808"/>
              <a:gd name="connsiteX5" fmla="*/ 4409 w 33223"/>
              <a:gd name="connsiteY5" fmla="*/ 19337 h 56808"/>
              <a:gd name="connsiteX6" fmla="*/ 5290 w 33223"/>
              <a:gd name="connsiteY6" fmla="*/ 17063 h 56808"/>
              <a:gd name="connsiteX7" fmla="*/ 5290 w 33223"/>
              <a:gd name="connsiteY7" fmla="*/ 19337 h 56808"/>
              <a:gd name="connsiteX8" fmla="*/ 7935 w 33223"/>
              <a:gd name="connsiteY8" fmla="*/ 10242 h 56808"/>
              <a:gd name="connsiteX9" fmla="*/ 3527 w 33223"/>
              <a:gd name="connsiteY9" fmla="*/ 21610 h 56808"/>
              <a:gd name="connsiteX10" fmla="*/ 3527 w 33223"/>
              <a:gd name="connsiteY10" fmla="*/ 19337 h 56808"/>
              <a:gd name="connsiteX11" fmla="*/ 7053 w 33223"/>
              <a:gd name="connsiteY11" fmla="*/ 26158 h 56808"/>
              <a:gd name="connsiteX0" fmla="*/ 882 w 33223"/>
              <a:gd name="connsiteY0" fmla="*/ 19337 h 56808"/>
              <a:gd name="connsiteX1" fmla="*/ 882 w 33223"/>
              <a:gd name="connsiteY1" fmla="*/ 19337 h 56808"/>
              <a:gd name="connsiteX2" fmla="*/ 5290 w 33223"/>
              <a:gd name="connsiteY2" fmla="*/ 17063 h 56808"/>
              <a:gd name="connsiteX3" fmla="*/ 5290 w 33223"/>
              <a:gd name="connsiteY3" fmla="*/ 12516 h 56808"/>
              <a:gd name="connsiteX4" fmla="*/ 7935 w 33223"/>
              <a:gd name="connsiteY4" fmla="*/ 10242 h 56808"/>
              <a:gd name="connsiteX5" fmla="*/ 22449 w 33223"/>
              <a:gd name="connsiteY5" fmla="*/ 2176 h 56808"/>
              <a:gd name="connsiteX6" fmla="*/ 26113 w 33223"/>
              <a:gd name="connsiteY6" fmla="*/ 6918 h 56808"/>
              <a:gd name="connsiteX7" fmla="*/ 0 w 33223"/>
              <a:gd name="connsiteY7" fmla="*/ 14789 h 56808"/>
              <a:gd name="connsiteX8" fmla="*/ 27147 w 33223"/>
              <a:gd name="connsiteY8" fmla="*/ 19922 h 56808"/>
              <a:gd name="connsiteX9" fmla="*/ 21535 w 33223"/>
              <a:gd name="connsiteY9" fmla="*/ 26804 h 56808"/>
              <a:gd name="connsiteX10" fmla="*/ 19526 w 33223"/>
              <a:gd name="connsiteY10" fmla="*/ 32701 h 56808"/>
              <a:gd name="connsiteX11" fmla="*/ 5290 w 33223"/>
              <a:gd name="connsiteY11" fmla="*/ 17063 h 56808"/>
              <a:gd name="connsiteX12" fmla="*/ 6172 w 33223"/>
              <a:gd name="connsiteY12" fmla="*/ 21610 h 56808"/>
              <a:gd name="connsiteX13" fmla="*/ 882 w 33223"/>
              <a:gd name="connsiteY13" fmla="*/ 19337 h 56808"/>
              <a:gd name="connsiteX0" fmla="*/ 2871462 w 2871462"/>
              <a:gd name="connsiteY0" fmla="*/ 1863646 h 1903863"/>
              <a:gd name="connsiteX1" fmla="*/ 2831245 w 2871462"/>
              <a:gd name="connsiteY1" fmla="*/ 1903863 h 1903863"/>
              <a:gd name="connsiteX2" fmla="*/ 2791028 w 2871462"/>
              <a:gd name="connsiteY2" fmla="*/ 1863646 h 1903863"/>
              <a:gd name="connsiteX3" fmla="*/ 2831245 w 2871462"/>
              <a:gd name="connsiteY3" fmla="*/ 1823429 h 1903863"/>
              <a:gd name="connsiteX4" fmla="*/ 2871462 w 2871462"/>
              <a:gd name="connsiteY4" fmla="*/ 1863646 h 1903863"/>
              <a:gd name="connsiteX0" fmla="*/ 2521102 w 2871462"/>
              <a:gd name="connsiteY0" fmla="*/ 1654020 h 1903863"/>
              <a:gd name="connsiteX1" fmla="*/ 2440669 w 2871462"/>
              <a:gd name="connsiteY1" fmla="*/ 1734453 h 1903863"/>
              <a:gd name="connsiteX2" fmla="*/ 2360236 w 2871462"/>
              <a:gd name="connsiteY2" fmla="*/ 1654020 h 1903863"/>
              <a:gd name="connsiteX3" fmla="*/ 2440669 w 2871462"/>
              <a:gd name="connsiteY3" fmla="*/ 1573587 h 1903863"/>
              <a:gd name="connsiteX4" fmla="*/ 2521102 w 2871462"/>
              <a:gd name="connsiteY4" fmla="*/ 1654020 h 1903863"/>
              <a:gd name="connsiteX0" fmla="*/ 2099870 w 2871462"/>
              <a:gd name="connsiteY0" fmla="*/ 1406358 h 1903863"/>
              <a:gd name="connsiteX1" fmla="*/ 1979220 w 2871462"/>
              <a:gd name="connsiteY1" fmla="*/ 1527008 h 1903863"/>
              <a:gd name="connsiteX2" fmla="*/ 1858570 w 2871462"/>
              <a:gd name="connsiteY2" fmla="*/ 1406358 h 1903863"/>
              <a:gd name="connsiteX3" fmla="*/ 1979220 w 2871462"/>
              <a:gd name="connsiteY3" fmla="*/ 1285708 h 1903863"/>
              <a:gd name="connsiteX4" fmla="*/ 2099870 w 2871462"/>
              <a:gd name="connsiteY4" fmla="*/ 1406358 h 1903863"/>
              <a:gd name="connsiteX0" fmla="*/ 12958 w 33223"/>
              <a:gd name="connsiteY0" fmla="*/ 31351 h 56808"/>
              <a:gd name="connsiteX1" fmla="*/ 4409 w 33223"/>
              <a:gd name="connsiteY1" fmla="*/ 21610 h 56808"/>
              <a:gd name="connsiteX2" fmla="*/ 3527 w 33223"/>
              <a:gd name="connsiteY2" fmla="*/ 19337 h 56808"/>
              <a:gd name="connsiteX3" fmla="*/ 2645 w 33223"/>
              <a:gd name="connsiteY3" fmla="*/ 17063 h 56808"/>
              <a:gd name="connsiteX4" fmla="*/ 5290 w 33223"/>
              <a:gd name="connsiteY4" fmla="*/ 19337 h 56808"/>
              <a:gd name="connsiteX5" fmla="*/ 4409 w 33223"/>
              <a:gd name="connsiteY5" fmla="*/ 19337 h 56808"/>
              <a:gd name="connsiteX6" fmla="*/ 5290 w 33223"/>
              <a:gd name="connsiteY6" fmla="*/ 17063 h 56808"/>
              <a:gd name="connsiteX7" fmla="*/ 5290 w 33223"/>
              <a:gd name="connsiteY7" fmla="*/ 19337 h 56808"/>
              <a:gd name="connsiteX8" fmla="*/ 7935 w 33223"/>
              <a:gd name="connsiteY8" fmla="*/ 10242 h 56808"/>
              <a:gd name="connsiteX9" fmla="*/ 3527 w 33223"/>
              <a:gd name="connsiteY9" fmla="*/ 21610 h 56808"/>
              <a:gd name="connsiteX10" fmla="*/ 3527 w 33223"/>
              <a:gd name="connsiteY10" fmla="*/ 19337 h 56808"/>
              <a:gd name="connsiteX11" fmla="*/ 7053 w 33223"/>
              <a:gd name="connsiteY11" fmla="*/ 26158 h 56808"/>
              <a:gd name="connsiteX0" fmla="*/ 882 w 33223"/>
              <a:gd name="connsiteY0" fmla="*/ 19337 h 56808"/>
              <a:gd name="connsiteX1" fmla="*/ 882 w 33223"/>
              <a:gd name="connsiteY1" fmla="*/ 19337 h 56808"/>
              <a:gd name="connsiteX2" fmla="*/ 5290 w 33223"/>
              <a:gd name="connsiteY2" fmla="*/ 17063 h 56808"/>
              <a:gd name="connsiteX3" fmla="*/ 5290 w 33223"/>
              <a:gd name="connsiteY3" fmla="*/ 12516 h 56808"/>
              <a:gd name="connsiteX4" fmla="*/ 7935 w 33223"/>
              <a:gd name="connsiteY4" fmla="*/ 10242 h 56808"/>
              <a:gd name="connsiteX5" fmla="*/ 22449 w 33223"/>
              <a:gd name="connsiteY5" fmla="*/ 2176 h 56808"/>
              <a:gd name="connsiteX6" fmla="*/ 26113 w 33223"/>
              <a:gd name="connsiteY6" fmla="*/ 6918 h 56808"/>
              <a:gd name="connsiteX7" fmla="*/ 0 w 33223"/>
              <a:gd name="connsiteY7" fmla="*/ 14789 h 56808"/>
              <a:gd name="connsiteX8" fmla="*/ 27147 w 33223"/>
              <a:gd name="connsiteY8" fmla="*/ 19922 h 56808"/>
              <a:gd name="connsiteX9" fmla="*/ 21535 w 33223"/>
              <a:gd name="connsiteY9" fmla="*/ 26804 h 56808"/>
              <a:gd name="connsiteX10" fmla="*/ 19526 w 33223"/>
              <a:gd name="connsiteY10" fmla="*/ 32701 h 56808"/>
              <a:gd name="connsiteX11" fmla="*/ 5290 w 33223"/>
              <a:gd name="connsiteY11" fmla="*/ 17063 h 56808"/>
              <a:gd name="connsiteX12" fmla="*/ 6172 w 33223"/>
              <a:gd name="connsiteY12" fmla="*/ 21610 h 56808"/>
              <a:gd name="connsiteX13" fmla="*/ 882 w 33223"/>
              <a:gd name="connsiteY13" fmla="*/ 19337 h 56808"/>
              <a:gd name="connsiteX0" fmla="*/ 2871462 w 2871462"/>
              <a:gd name="connsiteY0" fmla="*/ 1863646 h 1903863"/>
              <a:gd name="connsiteX1" fmla="*/ 2831245 w 2871462"/>
              <a:gd name="connsiteY1" fmla="*/ 1903863 h 1903863"/>
              <a:gd name="connsiteX2" fmla="*/ 2791028 w 2871462"/>
              <a:gd name="connsiteY2" fmla="*/ 1863646 h 1903863"/>
              <a:gd name="connsiteX3" fmla="*/ 2831245 w 2871462"/>
              <a:gd name="connsiteY3" fmla="*/ 1823429 h 1903863"/>
              <a:gd name="connsiteX4" fmla="*/ 2871462 w 2871462"/>
              <a:gd name="connsiteY4" fmla="*/ 1863646 h 1903863"/>
              <a:gd name="connsiteX0" fmla="*/ 2521102 w 2871462"/>
              <a:gd name="connsiteY0" fmla="*/ 1654020 h 1903863"/>
              <a:gd name="connsiteX1" fmla="*/ 2440669 w 2871462"/>
              <a:gd name="connsiteY1" fmla="*/ 1734453 h 1903863"/>
              <a:gd name="connsiteX2" fmla="*/ 2360236 w 2871462"/>
              <a:gd name="connsiteY2" fmla="*/ 1654020 h 1903863"/>
              <a:gd name="connsiteX3" fmla="*/ 2440669 w 2871462"/>
              <a:gd name="connsiteY3" fmla="*/ 1573587 h 1903863"/>
              <a:gd name="connsiteX4" fmla="*/ 2521102 w 2871462"/>
              <a:gd name="connsiteY4" fmla="*/ 1654020 h 1903863"/>
              <a:gd name="connsiteX0" fmla="*/ 2099870 w 2871462"/>
              <a:gd name="connsiteY0" fmla="*/ 1406358 h 1903863"/>
              <a:gd name="connsiteX1" fmla="*/ 1979220 w 2871462"/>
              <a:gd name="connsiteY1" fmla="*/ 1527008 h 1903863"/>
              <a:gd name="connsiteX2" fmla="*/ 1858570 w 2871462"/>
              <a:gd name="connsiteY2" fmla="*/ 1406358 h 1903863"/>
              <a:gd name="connsiteX3" fmla="*/ 1979220 w 2871462"/>
              <a:gd name="connsiteY3" fmla="*/ 1285708 h 1903863"/>
              <a:gd name="connsiteX4" fmla="*/ 2099870 w 2871462"/>
              <a:gd name="connsiteY4" fmla="*/ 1406358 h 1903863"/>
              <a:gd name="connsiteX0" fmla="*/ 6172 w 33223"/>
              <a:gd name="connsiteY0" fmla="*/ 17063 h 56808"/>
              <a:gd name="connsiteX1" fmla="*/ 4409 w 33223"/>
              <a:gd name="connsiteY1" fmla="*/ 21610 h 56808"/>
              <a:gd name="connsiteX2" fmla="*/ 3527 w 33223"/>
              <a:gd name="connsiteY2" fmla="*/ 19337 h 56808"/>
              <a:gd name="connsiteX3" fmla="*/ 2645 w 33223"/>
              <a:gd name="connsiteY3" fmla="*/ 17063 h 56808"/>
              <a:gd name="connsiteX4" fmla="*/ 5290 w 33223"/>
              <a:gd name="connsiteY4" fmla="*/ 19337 h 56808"/>
              <a:gd name="connsiteX5" fmla="*/ 4409 w 33223"/>
              <a:gd name="connsiteY5" fmla="*/ 19337 h 56808"/>
              <a:gd name="connsiteX6" fmla="*/ 5290 w 33223"/>
              <a:gd name="connsiteY6" fmla="*/ 17063 h 56808"/>
              <a:gd name="connsiteX7" fmla="*/ 5290 w 33223"/>
              <a:gd name="connsiteY7" fmla="*/ 19337 h 56808"/>
              <a:gd name="connsiteX8" fmla="*/ 7935 w 33223"/>
              <a:gd name="connsiteY8" fmla="*/ 10242 h 56808"/>
              <a:gd name="connsiteX9" fmla="*/ 3527 w 33223"/>
              <a:gd name="connsiteY9" fmla="*/ 21610 h 56808"/>
              <a:gd name="connsiteX10" fmla="*/ 3527 w 33223"/>
              <a:gd name="connsiteY10" fmla="*/ 19337 h 56808"/>
              <a:gd name="connsiteX11" fmla="*/ 7053 w 33223"/>
              <a:gd name="connsiteY11" fmla="*/ 26158 h 56808"/>
              <a:gd name="connsiteX0" fmla="*/ 882 w 33223"/>
              <a:gd name="connsiteY0" fmla="*/ 14739 h 52210"/>
              <a:gd name="connsiteX1" fmla="*/ 882 w 33223"/>
              <a:gd name="connsiteY1" fmla="*/ 14739 h 52210"/>
              <a:gd name="connsiteX2" fmla="*/ 5290 w 33223"/>
              <a:gd name="connsiteY2" fmla="*/ 12465 h 52210"/>
              <a:gd name="connsiteX3" fmla="*/ 5290 w 33223"/>
              <a:gd name="connsiteY3" fmla="*/ 7918 h 52210"/>
              <a:gd name="connsiteX4" fmla="*/ 7935 w 33223"/>
              <a:gd name="connsiteY4" fmla="*/ 5644 h 52210"/>
              <a:gd name="connsiteX5" fmla="*/ 882 w 33223"/>
              <a:gd name="connsiteY5" fmla="*/ 12465 h 52210"/>
              <a:gd name="connsiteX6" fmla="*/ 26113 w 33223"/>
              <a:gd name="connsiteY6" fmla="*/ 2320 h 52210"/>
              <a:gd name="connsiteX7" fmla="*/ 0 w 33223"/>
              <a:gd name="connsiteY7" fmla="*/ 10191 h 52210"/>
              <a:gd name="connsiteX8" fmla="*/ 27147 w 33223"/>
              <a:gd name="connsiteY8" fmla="*/ 15324 h 52210"/>
              <a:gd name="connsiteX9" fmla="*/ 21535 w 33223"/>
              <a:gd name="connsiteY9" fmla="*/ 22206 h 52210"/>
              <a:gd name="connsiteX10" fmla="*/ 19526 w 33223"/>
              <a:gd name="connsiteY10" fmla="*/ 28103 h 52210"/>
              <a:gd name="connsiteX11" fmla="*/ 5290 w 33223"/>
              <a:gd name="connsiteY11" fmla="*/ 12465 h 52210"/>
              <a:gd name="connsiteX12" fmla="*/ 6172 w 33223"/>
              <a:gd name="connsiteY12" fmla="*/ 17012 h 52210"/>
              <a:gd name="connsiteX13" fmla="*/ 882 w 33223"/>
              <a:gd name="connsiteY13" fmla="*/ 14739 h 52210"/>
              <a:gd name="connsiteX0" fmla="*/ 2871462 w 2871462"/>
              <a:gd name="connsiteY0" fmla="*/ 1709549 h 1749766"/>
              <a:gd name="connsiteX1" fmla="*/ 2831245 w 2871462"/>
              <a:gd name="connsiteY1" fmla="*/ 1749766 h 1749766"/>
              <a:gd name="connsiteX2" fmla="*/ 2791028 w 2871462"/>
              <a:gd name="connsiteY2" fmla="*/ 1709549 h 1749766"/>
              <a:gd name="connsiteX3" fmla="*/ 2831245 w 2871462"/>
              <a:gd name="connsiteY3" fmla="*/ 1669332 h 1749766"/>
              <a:gd name="connsiteX4" fmla="*/ 2871462 w 2871462"/>
              <a:gd name="connsiteY4" fmla="*/ 1709549 h 1749766"/>
              <a:gd name="connsiteX0" fmla="*/ 2521102 w 2871462"/>
              <a:gd name="connsiteY0" fmla="*/ 1499923 h 1749766"/>
              <a:gd name="connsiteX1" fmla="*/ 2440669 w 2871462"/>
              <a:gd name="connsiteY1" fmla="*/ 1580356 h 1749766"/>
              <a:gd name="connsiteX2" fmla="*/ 2360236 w 2871462"/>
              <a:gd name="connsiteY2" fmla="*/ 1499923 h 1749766"/>
              <a:gd name="connsiteX3" fmla="*/ 2440669 w 2871462"/>
              <a:gd name="connsiteY3" fmla="*/ 1419490 h 1749766"/>
              <a:gd name="connsiteX4" fmla="*/ 2521102 w 2871462"/>
              <a:gd name="connsiteY4" fmla="*/ 1499923 h 1749766"/>
              <a:gd name="connsiteX0" fmla="*/ 2099870 w 2871462"/>
              <a:gd name="connsiteY0" fmla="*/ 1252261 h 1749766"/>
              <a:gd name="connsiteX1" fmla="*/ 1979220 w 2871462"/>
              <a:gd name="connsiteY1" fmla="*/ 1372911 h 1749766"/>
              <a:gd name="connsiteX2" fmla="*/ 1858570 w 2871462"/>
              <a:gd name="connsiteY2" fmla="*/ 1252261 h 1749766"/>
              <a:gd name="connsiteX3" fmla="*/ 1979220 w 2871462"/>
              <a:gd name="connsiteY3" fmla="*/ 1131611 h 1749766"/>
              <a:gd name="connsiteX4" fmla="*/ 2099870 w 2871462"/>
              <a:gd name="connsiteY4" fmla="*/ 1252261 h 1749766"/>
              <a:gd name="connsiteX0" fmla="*/ 6172 w 33223"/>
              <a:gd name="connsiteY0" fmla="*/ 12465 h 52210"/>
              <a:gd name="connsiteX1" fmla="*/ 4409 w 33223"/>
              <a:gd name="connsiteY1" fmla="*/ 17012 h 52210"/>
              <a:gd name="connsiteX2" fmla="*/ 3527 w 33223"/>
              <a:gd name="connsiteY2" fmla="*/ 14739 h 52210"/>
              <a:gd name="connsiteX3" fmla="*/ 2645 w 33223"/>
              <a:gd name="connsiteY3" fmla="*/ 12465 h 52210"/>
              <a:gd name="connsiteX4" fmla="*/ 5290 w 33223"/>
              <a:gd name="connsiteY4" fmla="*/ 14739 h 52210"/>
              <a:gd name="connsiteX5" fmla="*/ 4409 w 33223"/>
              <a:gd name="connsiteY5" fmla="*/ 14739 h 52210"/>
              <a:gd name="connsiteX6" fmla="*/ 5290 w 33223"/>
              <a:gd name="connsiteY6" fmla="*/ 12465 h 52210"/>
              <a:gd name="connsiteX7" fmla="*/ 5290 w 33223"/>
              <a:gd name="connsiteY7" fmla="*/ 14739 h 52210"/>
              <a:gd name="connsiteX8" fmla="*/ 7935 w 33223"/>
              <a:gd name="connsiteY8" fmla="*/ 5644 h 52210"/>
              <a:gd name="connsiteX9" fmla="*/ 3527 w 33223"/>
              <a:gd name="connsiteY9" fmla="*/ 17012 h 52210"/>
              <a:gd name="connsiteX10" fmla="*/ 3527 w 33223"/>
              <a:gd name="connsiteY10" fmla="*/ 14739 h 52210"/>
              <a:gd name="connsiteX11" fmla="*/ 7053 w 33223"/>
              <a:gd name="connsiteY11" fmla="*/ 21560 h 52210"/>
              <a:gd name="connsiteX0" fmla="*/ 882 w 33223"/>
              <a:gd name="connsiteY0" fmla="*/ 10245 h 47716"/>
              <a:gd name="connsiteX1" fmla="*/ 882 w 33223"/>
              <a:gd name="connsiteY1" fmla="*/ 10245 h 47716"/>
              <a:gd name="connsiteX2" fmla="*/ 5290 w 33223"/>
              <a:gd name="connsiteY2" fmla="*/ 7971 h 47716"/>
              <a:gd name="connsiteX3" fmla="*/ 5290 w 33223"/>
              <a:gd name="connsiteY3" fmla="*/ 3424 h 47716"/>
              <a:gd name="connsiteX4" fmla="*/ 7935 w 33223"/>
              <a:gd name="connsiteY4" fmla="*/ 1150 h 47716"/>
              <a:gd name="connsiteX5" fmla="*/ 882 w 33223"/>
              <a:gd name="connsiteY5" fmla="*/ 7971 h 47716"/>
              <a:gd name="connsiteX6" fmla="*/ 6172 w 33223"/>
              <a:gd name="connsiteY6" fmla="*/ 5697 h 47716"/>
              <a:gd name="connsiteX7" fmla="*/ 0 w 33223"/>
              <a:gd name="connsiteY7" fmla="*/ 5697 h 47716"/>
              <a:gd name="connsiteX8" fmla="*/ 27147 w 33223"/>
              <a:gd name="connsiteY8" fmla="*/ 10830 h 47716"/>
              <a:gd name="connsiteX9" fmla="*/ 21535 w 33223"/>
              <a:gd name="connsiteY9" fmla="*/ 17712 h 47716"/>
              <a:gd name="connsiteX10" fmla="*/ 19526 w 33223"/>
              <a:gd name="connsiteY10" fmla="*/ 23609 h 47716"/>
              <a:gd name="connsiteX11" fmla="*/ 5290 w 33223"/>
              <a:gd name="connsiteY11" fmla="*/ 7971 h 47716"/>
              <a:gd name="connsiteX12" fmla="*/ 6172 w 33223"/>
              <a:gd name="connsiteY12" fmla="*/ 12518 h 47716"/>
              <a:gd name="connsiteX13" fmla="*/ 882 w 33223"/>
              <a:gd name="connsiteY13" fmla="*/ 10245 h 47716"/>
              <a:gd name="connsiteX0" fmla="*/ 2871462 w 2871462"/>
              <a:gd name="connsiteY0" fmla="*/ 1558937 h 1599154"/>
              <a:gd name="connsiteX1" fmla="*/ 2831245 w 2871462"/>
              <a:gd name="connsiteY1" fmla="*/ 1599154 h 1599154"/>
              <a:gd name="connsiteX2" fmla="*/ 2791028 w 2871462"/>
              <a:gd name="connsiteY2" fmla="*/ 1558937 h 1599154"/>
              <a:gd name="connsiteX3" fmla="*/ 2831245 w 2871462"/>
              <a:gd name="connsiteY3" fmla="*/ 1518720 h 1599154"/>
              <a:gd name="connsiteX4" fmla="*/ 2871462 w 2871462"/>
              <a:gd name="connsiteY4" fmla="*/ 1558937 h 1599154"/>
              <a:gd name="connsiteX0" fmla="*/ 2521102 w 2871462"/>
              <a:gd name="connsiteY0" fmla="*/ 1349311 h 1599154"/>
              <a:gd name="connsiteX1" fmla="*/ 2440669 w 2871462"/>
              <a:gd name="connsiteY1" fmla="*/ 1429744 h 1599154"/>
              <a:gd name="connsiteX2" fmla="*/ 2360236 w 2871462"/>
              <a:gd name="connsiteY2" fmla="*/ 1349311 h 1599154"/>
              <a:gd name="connsiteX3" fmla="*/ 2440669 w 2871462"/>
              <a:gd name="connsiteY3" fmla="*/ 1268878 h 1599154"/>
              <a:gd name="connsiteX4" fmla="*/ 2521102 w 2871462"/>
              <a:gd name="connsiteY4" fmla="*/ 1349311 h 1599154"/>
              <a:gd name="connsiteX0" fmla="*/ 2099870 w 2871462"/>
              <a:gd name="connsiteY0" fmla="*/ 1101649 h 1599154"/>
              <a:gd name="connsiteX1" fmla="*/ 1979220 w 2871462"/>
              <a:gd name="connsiteY1" fmla="*/ 1222299 h 1599154"/>
              <a:gd name="connsiteX2" fmla="*/ 1858570 w 2871462"/>
              <a:gd name="connsiteY2" fmla="*/ 1101649 h 1599154"/>
              <a:gd name="connsiteX3" fmla="*/ 1979220 w 2871462"/>
              <a:gd name="connsiteY3" fmla="*/ 980999 h 1599154"/>
              <a:gd name="connsiteX4" fmla="*/ 2099870 w 2871462"/>
              <a:gd name="connsiteY4" fmla="*/ 1101649 h 1599154"/>
              <a:gd name="connsiteX0" fmla="*/ 6172 w 33223"/>
              <a:gd name="connsiteY0" fmla="*/ 7971 h 47716"/>
              <a:gd name="connsiteX1" fmla="*/ 4409 w 33223"/>
              <a:gd name="connsiteY1" fmla="*/ 12518 h 47716"/>
              <a:gd name="connsiteX2" fmla="*/ 3527 w 33223"/>
              <a:gd name="connsiteY2" fmla="*/ 10245 h 47716"/>
              <a:gd name="connsiteX3" fmla="*/ 2645 w 33223"/>
              <a:gd name="connsiteY3" fmla="*/ 7971 h 47716"/>
              <a:gd name="connsiteX4" fmla="*/ 5290 w 33223"/>
              <a:gd name="connsiteY4" fmla="*/ 10245 h 47716"/>
              <a:gd name="connsiteX5" fmla="*/ 4409 w 33223"/>
              <a:gd name="connsiteY5" fmla="*/ 10245 h 47716"/>
              <a:gd name="connsiteX6" fmla="*/ 5290 w 33223"/>
              <a:gd name="connsiteY6" fmla="*/ 7971 h 47716"/>
              <a:gd name="connsiteX7" fmla="*/ 5290 w 33223"/>
              <a:gd name="connsiteY7" fmla="*/ 10245 h 47716"/>
              <a:gd name="connsiteX8" fmla="*/ 7935 w 33223"/>
              <a:gd name="connsiteY8" fmla="*/ 1150 h 47716"/>
              <a:gd name="connsiteX9" fmla="*/ 3527 w 33223"/>
              <a:gd name="connsiteY9" fmla="*/ 12518 h 47716"/>
              <a:gd name="connsiteX10" fmla="*/ 3527 w 33223"/>
              <a:gd name="connsiteY10" fmla="*/ 10245 h 47716"/>
              <a:gd name="connsiteX11" fmla="*/ 7053 w 33223"/>
              <a:gd name="connsiteY11" fmla="*/ 17066 h 47716"/>
              <a:gd name="connsiteX0" fmla="*/ 882 w 33223"/>
              <a:gd name="connsiteY0" fmla="*/ 10245 h 47716"/>
              <a:gd name="connsiteX1" fmla="*/ 882 w 33223"/>
              <a:gd name="connsiteY1" fmla="*/ 10245 h 47716"/>
              <a:gd name="connsiteX2" fmla="*/ 5290 w 33223"/>
              <a:gd name="connsiteY2" fmla="*/ 7971 h 47716"/>
              <a:gd name="connsiteX3" fmla="*/ 5290 w 33223"/>
              <a:gd name="connsiteY3" fmla="*/ 3424 h 47716"/>
              <a:gd name="connsiteX4" fmla="*/ 7935 w 33223"/>
              <a:gd name="connsiteY4" fmla="*/ 1150 h 47716"/>
              <a:gd name="connsiteX5" fmla="*/ 882 w 33223"/>
              <a:gd name="connsiteY5" fmla="*/ 7971 h 47716"/>
              <a:gd name="connsiteX6" fmla="*/ 6172 w 33223"/>
              <a:gd name="connsiteY6" fmla="*/ 5697 h 47716"/>
              <a:gd name="connsiteX7" fmla="*/ 0 w 33223"/>
              <a:gd name="connsiteY7" fmla="*/ 5697 h 47716"/>
              <a:gd name="connsiteX8" fmla="*/ 5290 w 33223"/>
              <a:gd name="connsiteY8" fmla="*/ 7971 h 47716"/>
              <a:gd name="connsiteX9" fmla="*/ 21535 w 33223"/>
              <a:gd name="connsiteY9" fmla="*/ 17712 h 47716"/>
              <a:gd name="connsiteX10" fmla="*/ 19526 w 33223"/>
              <a:gd name="connsiteY10" fmla="*/ 23609 h 47716"/>
              <a:gd name="connsiteX11" fmla="*/ 5290 w 33223"/>
              <a:gd name="connsiteY11" fmla="*/ 7971 h 47716"/>
              <a:gd name="connsiteX12" fmla="*/ 6172 w 33223"/>
              <a:gd name="connsiteY12" fmla="*/ 12518 h 47716"/>
              <a:gd name="connsiteX13" fmla="*/ 882 w 33223"/>
              <a:gd name="connsiteY13" fmla="*/ 10245 h 47716"/>
              <a:gd name="connsiteX0" fmla="*/ 2871462 w 2871462"/>
              <a:gd name="connsiteY0" fmla="*/ 1558937 h 1599154"/>
              <a:gd name="connsiteX1" fmla="*/ 2831245 w 2871462"/>
              <a:gd name="connsiteY1" fmla="*/ 1599154 h 1599154"/>
              <a:gd name="connsiteX2" fmla="*/ 2791028 w 2871462"/>
              <a:gd name="connsiteY2" fmla="*/ 1558937 h 1599154"/>
              <a:gd name="connsiteX3" fmla="*/ 2831245 w 2871462"/>
              <a:gd name="connsiteY3" fmla="*/ 1518720 h 1599154"/>
              <a:gd name="connsiteX4" fmla="*/ 2871462 w 2871462"/>
              <a:gd name="connsiteY4" fmla="*/ 1558937 h 1599154"/>
              <a:gd name="connsiteX0" fmla="*/ 2521102 w 2871462"/>
              <a:gd name="connsiteY0" fmla="*/ 1349311 h 1599154"/>
              <a:gd name="connsiteX1" fmla="*/ 2440669 w 2871462"/>
              <a:gd name="connsiteY1" fmla="*/ 1429744 h 1599154"/>
              <a:gd name="connsiteX2" fmla="*/ 2360236 w 2871462"/>
              <a:gd name="connsiteY2" fmla="*/ 1349311 h 1599154"/>
              <a:gd name="connsiteX3" fmla="*/ 2440669 w 2871462"/>
              <a:gd name="connsiteY3" fmla="*/ 1268878 h 1599154"/>
              <a:gd name="connsiteX4" fmla="*/ 2521102 w 2871462"/>
              <a:gd name="connsiteY4" fmla="*/ 1349311 h 1599154"/>
              <a:gd name="connsiteX0" fmla="*/ 2099870 w 2871462"/>
              <a:gd name="connsiteY0" fmla="*/ 1101649 h 1599154"/>
              <a:gd name="connsiteX1" fmla="*/ 1979220 w 2871462"/>
              <a:gd name="connsiteY1" fmla="*/ 1222299 h 1599154"/>
              <a:gd name="connsiteX2" fmla="*/ 1858570 w 2871462"/>
              <a:gd name="connsiteY2" fmla="*/ 1101649 h 1599154"/>
              <a:gd name="connsiteX3" fmla="*/ 1979220 w 2871462"/>
              <a:gd name="connsiteY3" fmla="*/ 980999 h 1599154"/>
              <a:gd name="connsiteX4" fmla="*/ 2099870 w 2871462"/>
              <a:gd name="connsiteY4" fmla="*/ 1101649 h 1599154"/>
              <a:gd name="connsiteX0" fmla="*/ 6172 w 33223"/>
              <a:gd name="connsiteY0" fmla="*/ 7971 h 47716"/>
              <a:gd name="connsiteX1" fmla="*/ 4409 w 33223"/>
              <a:gd name="connsiteY1" fmla="*/ 12518 h 47716"/>
              <a:gd name="connsiteX2" fmla="*/ 3527 w 33223"/>
              <a:gd name="connsiteY2" fmla="*/ 10245 h 47716"/>
              <a:gd name="connsiteX3" fmla="*/ 2645 w 33223"/>
              <a:gd name="connsiteY3" fmla="*/ 7971 h 47716"/>
              <a:gd name="connsiteX4" fmla="*/ 5290 w 33223"/>
              <a:gd name="connsiteY4" fmla="*/ 10245 h 47716"/>
              <a:gd name="connsiteX5" fmla="*/ 4409 w 33223"/>
              <a:gd name="connsiteY5" fmla="*/ 10245 h 47716"/>
              <a:gd name="connsiteX6" fmla="*/ 5290 w 33223"/>
              <a:gd name="connsiteY6" fmla="*/ 7971 h 47716"/>
              <a:gd name="connsiteX7" fmla="*/ 5290 w 33223"/>
              <a:gd name="connsiteY7" fmla="*/ 10245 h 47716"/>
              <a:gd name="connsiteX8" fmla="*/ 7935 w 33223"/>
              <a:gd name="connsiteY8" fmla="*/ 1150 h 47716"/>
              <a:gd name="connsiteX9" fmla="*/ 3527 w 33223"/>
              <a:gd name="connsiteY9" fmla="*/ 12518 h 47716"/>
              <a:gd name="connsiteX10" fmla="*/ 3527 w 33223"/>
              <a:gd name="connsiteY10" fmla="*/ 10245 h 47716"/>
              <a:gd name="connsiteX11" fmla="*/ 7053 w 33223"/>
              <a:gd name="connsiteY11" fmla="*/ 17066 h 47716"/>
              <a:gd name="connsiteX0" fmla="*/ 882 w 33223"/>
              <a:gd name="connsiteY0" fmla="*/ 10245 h 47716"/>
              <a:gd name="connsiteX1" fmla="*/ 882 w 33223"/>
              <a:gd name="connsiteY1" fmla="*/ 10245 h 47716"/>
              <a:gd name="connsiteX2" fmla="*/ 5290 w 33223"/>
              <a:gd name="connsiteY2" fmla="*/ 7971 h 47716"/>
              <a:gd name="connsiteX3" fmla="*/ 5290 w 33223"/>
              <a:gd name="connsiteY3" fmla="*/ 3424 h 47716"/>
              <a:gd name="connsiteX4" fmla="*/ 7935 w 33223"/>
              <a:gd name="connsiteY4" fmla="*/ 1150 h 47716"/>
              <a:gd name="connsiteX5" fmla="*/ 882 w 33223"/>
              <a:gd name="connsiteY5" fmla="*/ 7971 h 47716"/>
              <a:gd name="connsiteX6" fmla="*/ 6172 w 33223"/>
              <a:gd name="connsiteY6" fmla="*/ 5697 h 47716"/>
              <a:gd name="connsiteX7" fmla="*/ 0 w 33223"/>
              <a:gd name="connsiteY7" fmla="*/ 5697 h 47716"/>
              <a:gd name="connsiteX8" fmla="*/ 5290 w 33223"/>
              <a:gd name="connsiteY8" fmla="*/ 7971 h 47716"/>
              <a:gd name="connsiteX9" fmla="*/ 2645 w 33223"/>
              <a:gd name="connsiteY9" fmla="*/ 7971 h 47716"/>
              <a:gd name="connsiteX10" fmla="*/ 19526 w 33223"/>
              <a:gd name="connsiteY10" fmla="*/ 23609 h 47716"/>
              <a:gd name="connsiteX11" fmla="*/ 5290 w 33223"/>
              <a:gd name="connsiteY11" fmla="*/ 7971 h 47716"/>
              <a:gd name="connsiteX12" fmla="*/ 6172 w 33223"/>
              <a:gd name="connsiteY12" fmla="*/ 12518 h 47716"/>
              <a:gd name="connsiteX13" fmla="*/ 882 w 33223"/>
              <a:gd name="connsiteY13" fmla="*/ 10245 h 47716"/>
              <a:gd name="connsiteX0" fmla="*/ 2871462 w 2871462"/>
              <a:gd name="connsiteY0" fmla="*/ 1558937 h 1599154"/>
              <a:gd name="connsiteX1" fmla="*/ 2831245 w 2871462"/>
              <a:gd name="connsiteY1" fmla="*/ 1599154 h 1599154"/>
              <a:gd name="connsiteX2" fmla="*/ 2791028 w 2871462"/>
              <a:gd name="connsiteY2" fmla="*/ 1558937 h 1599154"/>
              <a:gd name="connsiteX3" fmla="*/ 2831245 w 2871462"/>
              <a:gd name="connsiteY3" fmla="*/ 1518720 h 1599154"/>
              <a:gd name="connsiteX4" fmla="*/ 2871462 w 2871462"/>
              <a:gd name="connsiteY4" fmla="*/ 1558937 h 1599154"/>
              <a:gd name="connsiteX0" fmla="*/ 2521102 w 2871462"/>
              <a:gd name="connsiteY0" fmla="*/ 1349311 h 1599154"/>
              <a:gd name="connsiteX1" fmla="*/ 2440669 w 2871462"/>
              <a:gd name="connsiteY1" fmla="*/ 1429744 h 1599154"/>
              <a:gd name="connsiteX2" fmla="*/ 2360236 w 2871462"/>
              <a:gd name="connsiteY2" fmla="*/ 1349311 h 1599154"/>
              <a:gd name="connsiteX3" fmla="*/ 2440669 w 2871462"/>
              <a:gd name="connsiteY3" fmla="*/ 1268878 h 1599154"/>
              <a:gd name="connsiteX4" fmla="*/ 2521102 w 2871462"/>
              <a:gd name="connsiteY4" fmla="*/ 1349311 h 1599154"/>
              <a:gd name="connsiteX0" fmla="*/ 2099870 w 2871462"/>
              <a:gd name="connsiteY0" fmla="*/ 1101649 h 1599154"/>
              <a:gd name="connsiteX1" fmla="*/ 1979220 w 2871462"/>
              <a:gd name="connsiteY1" fmla="*/ 1222299 h 1599154"/>
              <a:gd name="connsiteX2" fmla="*/ 1858570 w 2871462"/>
              <a:gd name="connsiteY2" fmla="*/ 1101649 h 1599154"/>
              <a:gd name="connsiteX3" fmla="*/ 1979220 w 2871462"/>
              <a:gd name="connsiteY3" fmla="*/ 980999 h 1599154"/>
              <a:gd name="connsiteX4" fmla="*/ 2099870 w 2871462"/>
              <a:gd name="connsiteY4" fmla="*/ 1101649 h 1599154"/>
              <a:gd name="connsiteX0" fmla="*/ 6172 w 33223"/>
              <a:gd name="connsiteY0" fmla="*/ 7971 h 47716"/>
              <a:gd name="connsiteX1" fmla="*/ 4409 w 33223"/>
              <a:gd name="connsiteY1" fmla="*/ 12518 h 47716"/>
              <a:gd name="connsiteX2" fmla="*/ 3527 w 33223"/>
              <a:gd name="connsiteY2" fmla="*/ 10245 h 47716"/>
              <a:gd name="connsiteX3" fmla="*/ 2645 w 33223"/>
              <a:gd name="connsiteY3" fmla="*/ 7971 h 47716"/>
              <a:gd name="connsiteX4" fmla="*/ 5290 w 33223"/>
              <a:gd name="connsiteY4" fmla="*/ 10245 h 47716"/>
              <a:gd name="connsiteX5" fmla="*/ 4409 w 33223"/>
              <a:gd name="connsiteY5" fmla="*/ 10245 h 47716"/>
              <a:gd name="connsiteX6" fmla="*/ 5290 w 33223"/>
              <a:gd name="connsiteY6" fmla="*/ 7971 h 47716"/>
              <a:gd name="connsiteX7" fmla="*/ 5290 w 33223"/>
              <a:gd name="connsiteY7" fmla="*/ 10245 h 47716"/>
              <a:gd name="connsiteX8" fmla="*/ 7935 w 33223"/>
              <a:gd name="connsiteY8" fmla="*/ 1150 h 47716"/>
              <a:gd name="connsiteX9" fmla="*/ 3527 w 33223"/>
              <a:gd name="connsiteY9" fmla="*/ 12518 h 47716"/>
              <a:gd name="connsiteX10" fmla="*/ 3527 w 33223"/>
              <a:gd name="connsiteY10" fmla="*/ 10245 h 47716"/>
              <a:gd name="connsiteX11" fmla="*/ 7053 w 33223"/>
              <a:gd name="connsiteY11" fmla="*/ 17066 h 47716"/>
              <a:gd name="connsiteX0" fmla="*/ 882 w 33223"/>
              <a:gd name="connsiteY0" fmla="*/ 10245 h 47716"/>
              <a:gd name="connsiteX1" fmla="*/ 882 w 33223"/>
              <a:gd name="connsiteY1" fmla="*/ 10245 h 47716"/>
              <a:gd name="connsiteX2" fmla="*/ 5290 w 33223"/>
              <a:gd name="connsiteY2" fmla="*/ 7971 h 47716"/>
              <a:gd name="connsiteX3" fmla="*/ 5290 w 33223"/>
              <a:gd name="connsiteY3" fmla="*/ 3424 h 47716"/>
              <a:gd name="connsiteX4" fmla="*/ 7935 w 33223"/>
              <a:gd name="connsiteY4" fmla="*/ 1150 h 47716"/>
              <a:gd name="connsiteX5" fmla="*/ 882 w 33223"/>
              <a:gd name="connsiteY5" fmla="*/ 7971 h 47716"/>
              <a:gd name="connsiteX6" fmla="*/ 6172 w 33223"/>
              <a:gd name="connsiteY6" fmla="*/ 5697 h 47716"/>
              <a:gd name="connsiteX7" fmla="*/ 0 w 33223"/>
              <a:gd name="connsiteY7" fmla="*/ 5697 h 47716"/>
              <a:gd name="connsiteX8" fmla="*/ 5290 w 33223"/>
              <a:gd name="connsiteY8" fmla="*/ 7971 h 47716"/>
              <a:gd name="connsiteX9" fmla="*/ 2645 w 33223"/>
              <a:gd name="connsiteY9" fmla="*/ 7971 h 47716"/>
              <a:gd name="connsiteX10" fmla="*/ 7054 w 33223"/>
              <a:gd name="connsiteY10" fmla="*/ 10245 h 47716"/>
              <a:gd name="connsiteX11" fmla="*/ 5290 w 33223"/>
              <a:gd name="connsiteY11" fmla="*/ 7971 h 47716"/>
              <a:gd name="connsiteX12" fmla="*/ 6172 w 33223"/>
              <a:gd name="connsiteY12" fmla="*/ 12518 h 47716"/>
              <a:gd name="connsiteX13" fmla="*/ 882 w 33223"/>
              <a:gd name="connsiteY13" fmla="*/ 10245 h 47716"/>
              <a:gd name="connsiteX0" fmla="*/ 2871462 w 2871462"/>
              <a:gd name="connsiteY0" fmla="*/ 1558937 h 1599154"/>
              <a:gd name="connsiteX1" fmla="*/ 2831245 w 2871462"/>
              <a:gd name="connsiteY1" fmla="*/ 1599154 h 1599154"/>
              <a:gd name="connsiteX2" fmla="*/ 2791028 w 2871462"/>
              <a:gd name="connsiteY2" fmla="*/ 1558937 h 1599154"/>
              <a:gd name="connsiteX3" fmla="*/ 2831245 w 2871462"/>
              <a:gd name="connsiteY3" fmla="*/ 1518720 h 1599154"/>
              <a:gd name="connsiteX4" fmla="*/ 2871462 w 2871462"/>
              <a:gd name="connsiteY4" fmla="*/ 1558937 h 1599154"/>
              <a:gd name="connsiteX0" fmla="*/ 2521102 w 2871462"/>
              <a:gd name="connsiteY0" fmla="*/ 1349311 h 1599154"/>
              <a:gd name="connsiteX1" fmla="*/ 2440669 w 2871462"/>
              <a:gd name="connsiteY1" fmla="*/ 1429744 h 1599154"/>
              <a:gd name="connsiteX2" fmla="*/ 2360236 w 2871462"/>
              <a:gd name="connsiteY2" fmla="*/ 1349311 h 1599154"/>
              <a:gd name="connsiteX3" fmla="*/ 2440669 w 2871462"/>
              <a:gd name="connsiteY3" fmla="*/ 1268878 h 1599154"/>
              <a:gd name="connsiteX4" fmla="*/ 2521102 w 2871462"/>
              <a:gd name="connsiteY4" fmla="*/ 1349311 h 1599154"/>
              <a:gd name="connsiteX0" fmla="*/ 2099870 w 2871462"/>
              <a:gd name="connsiteY0" fmla="*/ 1101649 h 1599154"/>
              <a:gd name="connsiteX1" fmla="*/ 1979220 w 2871462"/>
              <a:gd name="connsiteY1" fmla="*/ 1222299 h 1599154"/>
              <a:gd name="connsiteX2" fmla="*/ 1858570 w 2871462"/>
              <a:gd name="connsiteY2" fmla="*/ 1101649 h 1599154"/>
              <a:gd name="connsiteX3" fmla="*/ 1979220 w 2871462"/>
              <a:gd name="connsiteY3" fmla="*/ 980999 h 1599154"/>
              <a:gd name="connsiteX4" fmla="*/ 2099870 w 2871462"/>
              <a:gd name="connsiteY4" fmla="*/ 1101649 h 1599154"/>
              <a:gd name="connsiteX0" fmla="*/ 6172 w 33223"/>
              <a:gd name="connsiteY0" fmla="*/ 7971 h 47716"/>
              <a:gd name="connsiteX1" fmla="*/ 4409 w 33223"/>
              <a:gd name="connsiteY1" fmla="*/ 12518 h 47716"/>
              <a:gd name="connsiteX2" fmla="*/ 3527 w 33223"/>
              <a:gd name="connsiteY2" fmla="*/ 10245 h 47716"/>
              <a:gd name="connsiteX3" fmla="*/ 2645 w 33223"/>
              <a:gd name="connsiteY3" fmla="*/ 7971 h 47716"/>
              <a:gd name="connsiteX4" fmla="*/ 5290 w 33223"/>
              <a:gd name="connsiteY4" fmla="*/ 10245 h 47716"/>
              <a:gd name="connsiteX5" fmla="*/ 4409 w 33223"/>
              <a:gd name="connsiteY5" fmla="*/ 10245 h 47716"/>
              <a:gd name="connsiteX6" fmla="*/ 5290 w 33223"/>
              <a:gd name="connsiteY6" fmla="*/ 7971 h 47716"/>
              <a:gd name="connsiteX7" fmla="*/ 5290 w 33223"/>
              <a:gd name="connsiteY7" fmla="*/ 10245 h 47716"/>
              <a:gd name="connsiteX8" fmla="*/ 7935 w 33223"/>
              <a:gd name="connsiteY8" fmla="*/ 1150 h 47716"/>
              <a:gd name="connsiteX9" fmla="*/ 3527 w 33223"/>
              <a:gd name="connsiteY9" fmla="*/ 12518 h 47716"/>
              <a:gd name="connsiteX10" fmla="*/ 3527 w 33223"/>
              <a:gd name="connsiteY10" fmla="*/ 10245 h 47716"/>
              <a:gd name="connsiteX11" fmla="*/ 7053 w 33223"/>
              <a:gd name="connsiteY11" fmla="*/ 17066 h 47716"/>
              <a:gd name="connsiteX0" fmla="*/ 288 w 32629"/>
              <a:gd name="connsiteY0" fmla="*/ 10245 h 47716"/>
              <a:gd name="connsiteX1" fmla="*/ 288 w 32629"/>
              <a:gd name="connsiteY1" fmla="*/ 10245 h 47716"/>
              <a:gd name="connsiteX2" fmla="*/ 4696 w 32629"/>
              <a:gd name="connsiteY2" fmla="*/ 7971 h 47716"/>
              <a:gd name="connsiteX3" fmla="*/ 4696 w 32629"/>
              <a:gd name="connsiteY3" fmla="*/ 3424 h 47716"/>
              <a:gd name="connsiteX4" fmla="*/ 7341 w 32629"/>
              <a:gd name="connsiteY4" fmla="*/ 1150 h 47716"/>
              <a:gd name="connsiteX5" fmla="*/ 288 w 32629"/>
              <a:gd name="connsiteY5" fmla="*/ 7971 h 47716"/>
              <a:gd name="connsiteX6" fmla="*/ 5578 w 32629"/>
              <a:gd name="connsiteY6" fmla="*/ 5697 h 47716"/>
              <a:gd name="connsiteX7" fmla="*/ 2933 w 32629"/>
              <a:gd name="connsiteY7" fmla="*/ 7971 h 47716"/>
              <a:gd name="connsiteX8" fmla="*/ 4696 w 32629"/>
              <a:gd name="connsiteY8" fmla="*/ 7971 h 47716"/>
              <a:gd name="connsiteX9" fmla="*/ 2051 w 32629"/>
              <a:gd name="connsiteY9" fmla="*/ 7971 h 47716"/>
              <a:gd name="connsiteX10" fmla="*/ 6460 w 32629"/>
              <a:gd name="connsiteY10" fmla="*/ 10245 h 47716"/>
              <a:gd name="connsiteX11" fmla="*/ 4696 w 32629"/>
              <a:gd name="connsiteY11" fmla="*/ 7971 h 47716"/>
              <a:gd name="connsiteX12" fmla="*/ 5578 w 32629"/>
              <a:gd name="connsiteY12" fmla="*/ 12518 h 47716"/>
              <a:gd name="connsiteX13" fmla="*/ 288 w 32629"/>
              <a:gd name="connsiteY13" fmla="*/ 10245 h 47716"/>
              <a:gd name="connsiteX0" fmla="*/ 2820123 w 2820123"/>
              <a:gd name="connsiteY0" fmla="*/ 1558937 h 1599154"/>
              <a:gd name="connsiteX1" fmla="*/ 2779906 w 2820123"/>
              <a:gd name="connsiteY1" fmla="*/ 1599154 h 1599154"/>
              <a:gd name="connsiteX2" fmla="*/ 2739689 w 2820123"/>
              <a:gd name="connsiteY2" fmla="*/ 1558937 h 1599154"/>
              <a:gd name="connsiteX3" fmla="*/ 2779906 w 2820123"/>
              <a:gd name="connsiteY3" fmla="*/ 1518720 h 1599154"/>
              <a:gd name="connsiteX4" fmla="*/ 2820123 w 2820123"/>
              <a:gd name="connsiteY4" fmla="*/ 1558937 h 1599154"/>
              <a:gd name="connsiteX0" fmla="*/ 2469763 w 2820123"/>
              <a:gd name="connsiteY0" fmla="*/ 1349311 h 1599154"/>
              <a:gd name="connsiteX1" fmla="*/ 2389330 w 2820123"/>
              <a:gd name="connsiteY1" fmla="*/ 1429744 h 1599154"/>
              <a:gd name="connsiteX2" fmla="*/ 2308897 w 2820123"/>
              <a:gd name="connsiteY2" fmla="*/ 1349311 h 1599154"/>
              <a:gd name="connsiteX3" fmla="*/ 2389330 w 2820123"/>
              <a:gd name="connsiteY3" fmla="*/ 1268878 h 1599154"/>
              <a:gd name="connsiteX4" fmla="*/ 2469763 w 2820123"/>
              <a:gd name="connsiteY4" fmla="*/ 1349311 h 1599154"/>
              <a:gd name="connsiteX0" fmla="*/ 2048531 w 2820123"/>
              <a:gd name="connsiteY0" fmla="*/ 1101649 h 1599154"/>
              <a:gd name="connsiteX1" fmla="*/ 1927881 w 2820123"/>
              <a:gd name="connsiteY1" fmla="*/ 1222299 h 1599154"/>
              <a:gd name="connsiteX2" fmla="*/ 1807231 w 2820123"/>
              <a:gd name="connsiteY2" fmla="*/ 1101649 h 1599154"/>
              <a:gd name="connsiteX3" fmla="*/ 1927881 w 2820123"/>
              <a:gd name="connsiteY3" fmla="*/ 980999 h 1599154"/>
              <a:gd name="connsiteX4" fmla="*/ 2048531 w 2820123"/>
              <a:gd name="connsiteY4" fmla="*/ 1101649 h 1599154"/>
              <a:gd name="connsiteX0" fmla="*/ 5578 w 32629"/>
              <a:gd name="connsiteY0" fmla="*/ 7971 h 47716"/>
              <a:gd name="connsiteX1" fmla="*/ 3815 w 32629"/>
              <a:gd name="connsiteY1" fmla="*/ 12518 h 47716"/>
              <a:gd name="connsiteX2" fmla="*/ 2933 w 32629"/>
              <a:gd name="connsiteY2" fmla="*/ 10245 h 47716"/>
              <a:gd name="connsiteX3" fmla="*/ 2051 w 32629"/>
              <a:gd name="connsiteY3" fmla="*/ 7971 h 47716"/>
              <a:gd name="connsiteX4" fmla="*/ 4696 w 32629"/>
              <a:gd name="connsiteY4" fmla="*/ 10245 h 47716"/>
              <a:gd name="connsiteX5" fmla="*/ 3815 w 32629"/>
              <a:gd name="connsiteY5" fmla="*/ 10245 h 47716"/>
              <a:gd name="connsiteX6" fmla="*/ 4696 w 32629"/>
              <a:gd name="connsiteY6" fmla="*/ 7971 h 47716"/>
              <a:gd name="connsiteX7" fmla="*/ 4696 w 32629"/>
              <a:gd name="connsiteY7" fmla="*/ 10245 h 47716"/>
              <a:gd name="connsiteX8" fmla="*/ 7341 w 32629"/>
              <a:gd name="connsiteY8" fmla="*/ 1150 h 47716"/>
              <a:gd name="connsiteX9" fmla="*/ 2933 w 32629"/>
              <a:gd name="connsiteY9" fmla="*/ 12518 h 47716"/>
              <a:gd name="connsiteX10" fmla="*/ 2933 w 32629"/>
              <a:gd name="connsiteY10" fmla="*/ 10245 h 47716"/>
              <a:gd name="connsiteX11" fmla="*/ 6459 w 32629"/>
              <a:gd name="connsiteY11" fmla="*/ 17066 h 47716"/>
              <a:gd name="connsiteX0" fmla="*/ 288 w 32629"/>
              <a:gd name="connsiteY0" fmla="*/ 10245 h 47716"/>
              <a:gd name="connsiteX1" fmla="*/ 288 w 32629"/>
              <a:gd name="connsiteY1" fmla="*/ 10245 h 47716"/>
              <a:gd name="connsiteX2" fmla="*/ 4696 w 32629"/>
              <a:gd name="connsiteY2" fmla="*/ 7971 h 47716"/>
              <a:gd name="connsiteX3" fmla="*/ 4696 w 32629"/>
              <a:gd name="connsiteY3" fmla="*/ 3424 h 47716"/>
              <a:gd name="connsiteX4" fmla="*/ 7341 w 32629"/>
              <a:gd name="connsiteY4" fmla="*/ 1150 h 47716"/>
              <a:gd name="connsiteX5" fmla="*/ 288 w 32629"/>
              <a:gd name="connsiteY5" fmla="*/ 7971 h 47716"/>
              <a:gd name="connsiteX6" fmla="*/ 5578 w 32629"/>
              <a:gd name="connsiteY6" fmla="*/ 5697 h 47716"/>
              <a:gd name="connsiteX7" fmla="*/ 2933 w 32629"/>
              <a:gd name="connsiteY7" fmla="*/ 7971 h 47716"/>
              <a:gd name="connsiteX8" fmla="*/ 4696 w 32629"/>
              <a:gd name="connsiteY8" fmla="*/ 7971 h 47716"/>
              <a:gd name="connsiteX9" fmla="*/ 2051 w 32629"/>
              <a:gd name="connsiteY9" fmla="*/ 7971 h 47716"/>
              <a:gd name="connsiteX10" fmla="*/ 6460 w 32629"/>
              <a:gd name="connsiteY10" fmla="*/ 10245 h 47716"/>
              <a:gd name="connsiteX11" fmla="*/ 4696 w 32629"/>
              <a:gd name="connsiteY11" fmla="*/ 7971 h 47716"/>
              <a:gd name="connsiteX12" fmla="*/ 5578 w 32629"/>
              <a:gd name="connsiteY12" fmla="*/ 12518 h 47716"/>
              <a:gd name="connsiteX13" fmla="*/ 288 w 32629"/>
              <a:gd name="connsiteY13" fmla="*/ 10245 h 47716"/>
              <a:gd name="connsiteX0" fmla="*/ 2820123 w 2820123"/>
              <a:gd name="connsiteY0" fmla="*/ 1558937 h 1599154"/>
              <a:gd name="connsiteX1" fmla="*/ 2779906 w 2820123"/>
              <a:gd name="connsiteY1" fmla="*/ 1599154 h 1599154"/>
              <a:gd name="connsiteX2" fmla="*/ 2739689 w 2820123"/>
              <a:gd name="connsiteY2" fmla="*/ 1558937 h 1599154"/>
              <a:gd name="connsiteX3" fmla="*/ 2779906 w 2820123"/>
              <a:gd name="connsiteY3" fmla="*/ 1518720 h 1599154"/>
              <a:gd name="connsiteX4" fmla="*/ 2820123 w 2820123"/>
              <a:gd name="connsiteY4" fmla="*/ 1558937 h 1599154"/>
              <a:gd name="connsiteX0" fmla="*/ 2469763 w 2820123"/>
              <a:gd name="connsiteY0" fmla="*/ 1349311 h 1599154"/>
              <a:gd name="connsiteX1" fmla="*/ 2389330 w 2820123"/>
              <a:gd name="connsiteY1" fmla="*/ 1429744 h 1599154"/>
              <a:gd name="connsiteX2" fmla="*/ 2308897 w 2820123"/>
              <a:gd name="connsiteY2" fmla="*/ 1349311 h 1599154"/>
              <a:gd name="connsiteX3" fmla="*/ 2389330 w 2820123"/>
              <a:gd name="connsiteY3" fmla="*/ 1268878 h 1599154"/>
              <a:gd name="connsiteX4" fmla="*/ 2469763 w 2820123"/>
              <a:gd name="connsiteY4" fmla="*/ 1349311 h 1599154"/>
              <a:gd name="connsiteX0" fmla="*/ 2048531 w 2820123"/>
              <a:gd name="connsiteY0" fmla="*/ 1101649 h 1599154"/>
              <a:gd name="connsiteX1" fmla="*/ 1927881 w 2820123"/>
              <a:gd name="connsiteY1" fmla="*/ 1222299 h 1599154"/>
              <a:gd name="connsiteX2" fmla="*/ 1807231 w 2820123"/>
              <a:gd name="connsiteY2" fmla="*/ 1101649 h 1599154"/>
              <a:gd name="connsiteX3" fmla="*/ 1927881 w 2820123"/>
              <a:gd name="connsiteY3" fmla="*/ 980999 h 1599154"/>
              <a:gd name="connsiteX4" fmla="*/ 2048531 w 2820123"/>
              <a:gd name="connsiteY4" fmla="*/ 1101649 h 1599154"/>
              <a:gd name="connsiteX0" fmla="*/ 5578 w 32629"/>
              <a:gd name="connsiteY0" fmla="*/ 7971 h 47716"/>
              <a:gd name="connsiteX1" fmla="*/ 3815 w 32629"/>
              <a:gd name="connsiteY1" fmla="*/ 12518 h 47716"/>
              <a:gd name="connsiteX2" fmla="*/ 2933 w 32629"/>
              <a:gd name="connsiteY2" fmla="*/ 10245 h 47716"/>
              <a:gd name="connsiteX3" fmla="*/ 2051 w 32629"/>
              <a:gd name="connsiteY3" fmla="*/ 7971 h 47716"/>
              <a:gd name="connsiteX4" fmla="*/ 4696 w 32629"/>
              <a:gd name="connsiteY4" fmla="*/ 10245 h 47716"/>
              <a:gd name="connsiteX5" fmla="*/ 3815 w 32629"/>
              <a:gd name="connsiteY5" fmla="*/ 10245 h 47716"/>
              <a:gd name="connsiteX6" fmla="*/ 4696 w 32629"/>
              <a:gd name="connsiteY6" fmla="*/ 7971 h 47716"/>
              <a:gd name="connsiteX7" fmla="*/ 4696 w 32629"/>
              <a:gd name="connsiteY7" fmla="*/ 10245 h 47716"/>
              <a:gd name="connsiteX8" fmla="*/ 5578 w 32629"/>
              <a:gd name="connsiteY8" fmla="*/ 7971 h 47716"/>
              <a:gd name="connsiteX9" fmla="*/ 2933 w 32629"/>
              <a:gd name="connsiteY9" fmla="*/ 12518 h 47716"/>
              <a:gd name="connsiteX10" fmla="*/ 2933 w 32629"/>
              <a:gd name="connsiteY10" fmla="*/ 10245 h 47716"/>
              <a:gd name="connsiteX11" fmla="*/ 6459 w 32629"/>
              <a:gd name="connsiteY11" fmla="*/ 17066 h 47716"/>
              <a:gd name="connsiteX0" fmla="*/ 288 w 32629"/>
              <a:gd name="connsiteY0" fmla="*/ 10245 h 47716"/>
              <a:gd name="connsiteX1" fmla="*/ 288 w 32629"/>
              <a:gd name="connsiteY1" fmla="*/ 10245 h 47716"/>
              <a:gd name="connsiteX2" fmla="*/ 4696 w 32629"/>
              <a:gd name="connsiteY2" fmla="*/ 7971 h 47716"/>
              <a:gd name="connsiteX3" fmla="*/ 4696 w 32629"/>
              <a:gd name="connsiteY3" fmla="*/ 3424 h 47716"/>
              <a:gd name="connsiteX4" fmla="*/ 7341 w 32629"/>
              <a:gd name="connsiteY4" fmla="*/ 1150 h 47716"/>
              <a:gd name="connsiteX5" fmla="*/ 288 w 32629"/>
              <a:gd name="connsiteY5" fmla="*/ 7971 h 47716"/>
              <a:gd name="connsiteX6" fmla="*/ 5578 w 32629"/>
              <a:gd name="connsiteY6" fmla="*/ 5697 h 47716"/>
              <a:gd name="connsiteX7" fmla="*/ 2933 w 32629"/>
              <a:gd name="connsiteY7" fmla="*/ 7971 h 47716"/>
              <a:gd name="connsiteX8" fmla="*/ 4696 w 32629"/>
              <a:gd name="connsiteY8" fmla="*/ 7971 h 47716"/>
              <a:gd name="connsiteX9" fmla="*/ 2051 w 32629"/>
              <a:gd name="connsiteY9" fmla="*/ 7971 h 47716"/>
              <a:gd name="connsiteX10" fmla="*/ 6460 w 32629"/>
              <a:gd name="connsiteY10" fmla="*/ 10245 h 47716"/>
              <a:gd name="connsiteX11" fmla="*/ 4696 w 32629"/>
              <a:gd name="connsiteY11" fmla="*/ 7971 h 47716"/>
              <a:gd name="connsiteX12" fmla="*/ 5578 w 32629"/>
              <a:gd name="connsiteY12" fmla="*/ 12518 h 47716"/>
              <a:gd name="connsiteX13" fmla="*/ 288 w 32629"/>
              <a:gd name="connsiteY13" fmla="*/ 10245 h 47716"/>
              <a:gd name="connsiteX0" fmla="*/ 2820123 w 2820123"/>
              <a:gd name="connsiteY0" fmla="*/ 1558937 h 1599154"/>
              <a:gd name="connsiteX1" fmla="*/ 2779906 w 2820123"/>
              <a:gd name="connsiteY1" fmla="*/ 1599154 h 1599154"/>
              <a:gd name="connsiteX2" fmla="*/ 2739689 w 2820123"/>
              <a:gd name="connsiteY2" fmla="*/ 1558937 h 1599154"/>
              <a:gd name="connsiteX3" fmla="*/ 2779906 w 2820123"/>
              <a:gd name="connsiteY3" fmla="*/ 1518720 h 1599154"/>
              <a:gd name="connsiteX4" fmla="*/ 2820123 w 2820123"/>
              <a:gd name="connsiteY4" fmla="*/ 1558937 h 1599154"/>
              <a:gd name="connsiteX0" fmla="*/ 2469763 w 2820123"/>
              <a:gd name="connsiteY0" fmla="*/ 1349311 h 1599154"/>
              <a:gd name="connsiteX1" fmla="*/ 2389330 w 2820123"/>
              <a:gd name="connsiteY1" fmla="*/ 1429744 h 1599154"/>
              <a:gd name="connsiteX2" fmla="*/ 2308897 w 2820123"/>
              <a:gd name="connsiteY2" fmla="*/ 1349311 h 1599154"/>
              <a:gd name="connsiteX3" fmla="*/ 2389330 w 2820123"/>
              <a:gd name="connsiteY3" fmla="*/ 1268878 h 1599154"/>
              <a:gd name="connsiteX4" fmla="*/ 2469763 w 2820123"/>
              <a:gd name="connsiteY4" fmla="*/ 1349311 h 1599154"/>
              <a:gd name="connsiteX0" fmla="*/ 2048531 w 2820123"/>
              <a:gd name="connsiteY0" fmla="*/ 1101649 h 1599154"/>
              <a:gd name="connsiteX1" fmla="*/ 1927881 w 2820123"/>
              <a:gd name="connsiteY1" fmla="*/ 1222299 h 1599154"/>
              <a:gd name="connsiteX2" fmla="*/ 1807231 w 2820123"/>
              <a:gd name="connsiteY2" fmla="*/ 1101649 h 1599154"/>
              <a:gd name="connsiteX3" fmla="*/ 1927881 w 2820123"/>
              <a:gd name="connsiteY3" fmla="*/ 980999 h 1599154"/>
              <a:gd name="connsiteX4" fmla="*/ 2048531 w 2820123"/>
              <a:gd name="connsiteY4" fmla="*/ 1101649 h 1599154"/>
              <a:gd name="connsiteX0" fmla="*/ 5578 w 32629"/>
              <a:gd name="connsiteY0" fmla="*/ 7971 h 47716"/>
              <a:gd name="connsiteX1" fmla="*/ 3815 w 32629"/>
              <a:gd name="connsiteY1" fmla="*/ 12518 h 47716"/>
              <a:gd name="connsiteX2" fmla="*/ 2933 w 32629"/>
              <a:gd name="connsiteY2" fmla="*/ 10245 h 47716"/>
              <a:gd name="connsiteX3" fmla="*/ 2051 w 32629"/>
              <a:gd name="connsiteY3" fmla="*/ 7971 h 47716"/>
              <a:gd name="connsiteX4" fmla="*/ 4696 w 32629"/>
              <a:gd name="connsiteY4" fmla="*/ 10245 h 47716"/>
              <a:gd name="connsiteX5" fmla="*/ 3815 w 32629"/>
              <a:gd name="connsiteY5" fmla="*/ 10245 h 47716"/>
              <a:gd name="connsiteX6" fmla="*/ 4696 w 32629"/>
              <a:gd name="connsiteY6" fmla="*/ 7971 h 47716"/>
              <a:gd name="connsiteX7" fmla="*/ 4696 w 32629"/>
              <a:gd name="connsiteY7" fmla="*/ 10245 h 47716"/>
              <a:gd name="connsiteX8" fmla="*/ 5578 w 32629"/>
              <a:gd name="connsiteY8" fmla="*/ 7971 h 47716"/>
              <a:gd name="connsiteX9" fmla="*/ 2933 w 32629"/>
              <a:gd name="connsiteY9" fmla="*/ 12518 h 47716"/>
              <a:gd name="connsiteX10" fmla="*/ 2933 w 32629"/>
              <a:gd name="connsiteY10" fmla="*/ 10245 h 47716"/>
              <a:gd name="connsiteX11" fmla="*/ 4696 w 32629"/>
              <a:gd name="connsiteY11" fmla="*/ 7971 h 47716"/>
              <a:gd name="connsiteX0" fmla="*/ 4696 w 32629"/>
              <a:gd name="connsiteY0" fmla="*/ 10245 h 47716"/>
              <a:gd name="connsiteX1" fmla="*/ 288 w 32629"/>
              <a:gd name="connsiteY1" fmla="*/ 10245 h 47716"/>
              <a:gd name="connsiteX2" fmla="*/ 4696 w 32629"/>
              <a:gd name="connsiteY2" fmla="*/ 7971 h 47716"/>
              <a:gd name="connsiteX3" fmla="*/ 4696 w 32629"/>
              <a:gd name="connsiteY3" fmla="*/ 3424 h 47716"/>
              <a:gd name="connsiteX4" fmla="*/ 7341 w 32629"/>
              <a:gd name="connsiteY4" fmla="*/ 1150 h 47716"/>
              <a:gd name="connsiteX5" fmla="*/ 288 w 32629"/>
              <a:gd name="connsiteY5" fmla="*/ 7971 h 47716"/>
              <a:gd name="connsiteX6" fmla="*/ 5578 w 32629"/>
              <a:gd name="connsiteY6" fmla="*/ 5697 h 47716"/>
              <a:gd name="connsiteX7" fmla="*/ 2933 w 32629"/>
              <a:gd name="connsiteY7" fmla="*/ 7971 h 47716"/>
              <a:gd name="connsiteX8" fmla="*/ 4696 w 32629"/>
              <a:gd name="connsiteY8" fmla="*/ 7971 h 47716"/>
              <a:gd name="connsiteX9" fmla="*/ 2051 w 32629"/>
              <a:gd name="connsiteY9" fmla="*/ 7971 h 47716"/>
              <a:gd name="connsiteX10" fmla="*/ 6460 w 32629"/>
              <a:gd name="connsiteY10" fmla="*/ 10245 h 47716"/>
              <a:gd name="connsiteX11" fmla="*/ 4696 w 32629"/>
              <a:gd name="connsiteY11" fmla="*/ 7971 h 47716"/>
              <a:gd name="connsiteX12" fmla="*/ 5578 w 32629"/>
              <a:gd name="connsiteY12" fmla="*/ 12518 h 47716"/>
              <a:gd name="connsiteX13" fmla="*/ 4696 w 32629"/>
              <a:gd name="connsiteY13" fmla="*/ 10245 h 47716"/>
              <a:gd name="connsiteX0" fmla="*/ 2820123 w 2820123"/>
              <a:gd name="connsiteY0" fmla="*/ 1558937 h 1599154"/>
              <a:gd name="connsiteX1" fmla="*/ 2779906 w 2820123"/>
              <a:gd name="connsiteY1" fmla="*/ 1599154 h 1599154"/>
              <a:gd name="connsiteX2" fmla="*/ 2739689 w 2820123"/>
              <a:gd name="connsiteY2" fmla="*/ 1558937 h 1599154"/>
              <a:gd name="connsiteX3" fmla="*/ 2779906 w 2820123"/>
              <a:gd name="connsiteY3" fmla="*/ 1518720 h 1599154"/>
              <a:gd name="connsiteX4" fmla="*/ 2820123 w 2820123"/>
              <a:gd name="connsiteY4" fmla="*/ 1558937 h 1599154"/>
              <a:gd name="connsiteX0" fmla="*/ 2469763 w 2820123"/>
              <a:gd name="connsiteY0" fmla="*/ 1349311 h 1599154"/>
              <a:gd name="connsiteX1" fmla="*/ 2389330 w 2820123"/>
              <a:gd name="connsiteY1" fmla="*/ 1429744 h 1599154"/>
              <a:gd name="connsiteX2" fmla="*/ 2308897 w 2820123"/>
              <a:gd name="connsiteY2" fmla="*/ 1349311 h 1599154"/>
              <a:gd name="connsiteX3" fmla="*/ 2389330 w 2820123"/>
              <a:gd name="connsiteY3" fmla="*/ 1268878 h 1599154"/>
              <a:gd name="connsiteX4" fmla="*/ 2469763 w 2820123"/>
              <a:gd name="connsiteY4" fmla="*/ 1349311 h 1599154"/>
              <a:gd name="connsiteX0" fmla="*/ 2048531 w 2820123"/>
              <a:gd name="connsiteY0" fmla="*/ 1101649 h 1599154"/>
              <a:gd name="connsiteX1" fmla="*/ 1927881 w 2820123"/>
              <a:gd name="connsiteY1" fmla="*/ 1222299 h 1599154"/>
              <a:gd name="connsiteX2" fmla="*/ 1807231 w 2820123"/>
              <a:gd name="connsiteY2" fmla="*/ 1101649 h 1599154"/>
              <a:gd name="connsiteX3" fmla="*/ 1927881 w 2820123"/>
              <a:gd name="connsiteY3" fmla="*/ 980999 h 1599154"/>
              <a:gd name="connsiteX4" fmla="*/ 2048531 w 2820123"/>
              <a:gd name="connsiteY4" fmla="*/ 1101649 h 1599154"/>
              <a:gd name="connsiteX0" fmla="*/ 5578 w 32629"/>
              <a:gd name="connsiteY0" fmla="*/ 7971 h 47716"/>
              <a:gd name="connsiteX1" fmla="*/ 3815 w 32629"/>
              <a:gd name="connsiteY1" fmla="*/ 12518 h 47716"/>
              <a:gd name="connsiteX2" fmla="*/ 2933 w 32629"/>
              <a:gd name="connsiteY2" fmla="*/ 10245 h 47716"/>
              <a:gd name="connsiteX3" fmla="*/ 2051 w 32629"/>
              <a:gd name="connsiteY3" fmla="*/ 7971 h 47716"/>
              <a:gd name="connsiteX4" fmla="*/ 4696 w 32629"/>
              <a:gd name="connsiteY4" fmla="*/ 10245 h 47716"/>
              <a:gd name="connsiteX5" fmla="*/ 3815 w 32629"/>
              <a:gd name="connsiteY5" fmla="*/ 10245 h 47716"/>
              <a:gd name="connsiteX6" fmla="*/ 4696 w 32629"/>
              <a:gd name="connsiteY6" fmla="*/ 7971 h 47716"/>
              <a:gd name="connsiteX7" fmla="*/ 4696 w 32629"/>
              <a:gd name="connsiteY7" fmla="*/ 10245 h 47716"/>
              <a:gd name="connsiteX8" fmla="*/ 5578 w 32629"/>
              <a:gd name="connsiteY8" fmla="*/ 7971 h 47716"/>
              <a:gd name="connsiteX9" fmla="*/ 2933 w 32629"/>
              <a:gd name="connsiteY9" fmla="*/ 12518 h 47716"/>
              <a:gd name="connsiteX10" fmla="*/ 2933 w 32629"/>
              <a:gd name="connsiteY10" fmla="*/ 10245 h 47716"/>
              <a:gd name="connsiteX11" fmla="*/ 4696 w 32629"/>
              <a:gd name="connsiteY11" fmla="*/ 7971 h 47716"/>
              <a:gd name="connsiteX0" fmla="*/ 4408 w 32341"/>
              <a:gd name="connsiteY0" fmla="*/ 10245 h 47716"/>
              <a:gd name="connsiteX1" fmla="*/ 0 w 32341"/>
              <a:gd name="connsiteY1" fmla="*/ 10245 h 47716"/>
              <a:gd name="connsiteX2" fmla="*/ 4408 w 32341"/>
              <a:gd name="connsiteY2" fmla="*/ 7971 h 47716"/>
              <a:gd name="connsiteX3" fmla="*/ 4408 w 32341"/>
              <a:gd name="connsiteY3" fmla="*/ 3424 h 47716"/>
              <a:gd name="connsiteX4" fmla="*/ 7053 w 32341"/>
              <a:gd name="connsiteY4" fmla="*/ 1150 h 47716"/>
              <a:gd name="connsiteX5" fmla="*/ 3527 w 32341"/>
              <a:gd name="connsiteY5" fmla="*/ 7971 h 47716"/>
              <a:gd name="connsiteX6" fmla="*/ 5290 w 32341"/>
              <a:gd name="connsiteY6" fmla="*/ 5697 h 47716"/>
              <a:gd name="connsiteX7" fmla="*/ 2645 w 32341"/>
              <a:gd name="connsiteY7" fmla="*/ 7971 h 47716"/>
              <a:gd name="connsiteX8" fmla="*/ 4408 w 32341"/>
              <a:gd name="connsiteY8" fmla="*/ 7971 h 47716"/>
              <a:gd name="connsiteX9" fmla="*/ 1763 w 32341"/>
              <a:gd name="connsiteY9" fmla="*/ 7971 h 47716"/>
              <a:gd name="connsiteX10" fmla="*/ 6172 w 32341"/>
              <a:gd name="connsiteY10" fmla="*/ 10245 h 47716"/>
              <a:gd name="connsiteX11" fmla="*/ 4408 w 32341"/>
              <a:gd name="connsiteY11" fmla="*/ 7971 h 47716"/>
              <a:gd name="connsiteX12" fmla="*/ 5290 w 32341"/>
              <a:gd name="connsiteY12" fmla="*/ 12518 h 47716"/>
              <a:gd name="connsiteX13" fmla="*/ 4408 w 32341"/>
              <a:gd name="connsiteY13" fmla="*/ 10245 h 47716"/>
              <a:gd name="connsiteX0" fmla="*/ 2795231 w 2795231"/>
              <a:gd name="connsiteY0" fmla="*/ 1558937 h 1599154"/>
              <a:gd name="connsiteX1" fmla="*/ 2755014 w 2795231"/>
              <a:gd name="connsiteY1" fmla="*/ 1599154 h 1599154"/>
              <a:gd name="connsiteX2" fmla="*/ 2714797 w 2795231"/>
              <a:gd name="connsiteY2" fmla="*/ 1558937 h 1599154"/>
              <a:gd name="connsiteX3" fmla="*/ 2755014 w 2795231"/>
              <a:gd name="connsiteY3" fmla="*/ 1518720 h 1599154"/>
              <a:gd name="connsiteX4" fmla="*/ 2795231 w 2795231"/>
              <a:gd name="connsiteY4" fmla="*/ 1558937 h 1599154"/>
              <a:gd name="connsiteX0" fmla="*/ 2444871 w 2795231"/>
              <a:gd name="connsiteY0" fmla="*/ 1349311 h 1599154"/>
              <a:gd name="connsiteX1" fmla="*/ 2364438 w 2795231"/>
              <a:gd name="connsiteY1" fmla="*/ 1429744 h 1599154"/>
              <a:gd name="connsiteX2" fmla="*/ 2284005 w 2795231"/>
              <a:gd name="connsiteY2" fmla="*/ 1349311 h 1599154"/>
              <a:gd name="connsiteX3" fmla="*/ 2364438 w 2795231"/>
              <a:gd name="connsiteY3" fmla="*/ 1268878 h 1599154"/>
              <a:gd name="connsiteX4" fmla="*/ 2444871 w 2795231"/>
              <a:gd name="connsiteY4" fmla="*/ 1349311 h 1599154"/>
              <a:gd name="connsiteX0" fmla="*/ 2023639 w 2795231"/>
              <a:gd name="connsiteY0" fmla="*/ 1101649 h 1599154"/>
              <a:gd name="connsiteX1" fmla="*/ 1902989 w 2795231"/>
              <a:gd name="connsiteY1" fmla="*/ 1222299 h 1599154"/>
              <a:gd name="connsiteX2" fmla="*/ 1782339 w 2795231"/>
              <a:gd name="connsiteY2" fmla="*/ 1101649 h 1599154"/>
              <a:gd name="connsiteX3" fmla="*/ 1902989 w 2795231"/>
              <a:gd name="connsiteY3" fmla="*/ 980999 h 1599154"/>
              <a:gd name="connsiteX4" fmla="*/ 2023639 w 2795231"/>
              <a:gd name="connsiteY4" fmla="*/ 1101649 h 1599154"/>
              <a:gd name="connsiteX0" fmla="*/ 5290 w 32341"/>
              <a:gd name="connsiteY0" fmla="*/ 7971 h 47716"/>
              <a:gd name="connsiteX1" fmla="*/ 3527 w 32341"/>
              <a:gd name="connsiteY1" fmla="*/ 12518 h 47716"/>
              <a:gd name="connsiteX2" fmla="*/ 2645 w 32341"/>
              <a:gd name="connsiteY2" fmla="*/ 10245 h 47716"/>
              <a:gd name="connsiteX3" fmla="*/ 1763 w 32341"/>
              <a:gd name="connsiteY3" fmla="*/ 7971 h 47716"/>
              <a:gd name="connsiteX4" fmla="*/ 4408 w 32341"/>
              <a:gd name="connsiteY4" fmla="*/ 10245 h 47716"/>
              <a:gd name="connsiteX5" fmla="*/ 3527 w 32341"/>
              <a:gd name="connsiteY5" fmla="*/ 10245 h 47716"/>
              <a:gd name="connsiteX6" fmla="*/ 4408 w 32341"/>
              <a:gd name="connsiteY6" fmla="*/ 7971 h 47716"/>
              <a:gd name="connsiteX7" fmla="*/ 4408 w 32341"/>
              <a:gd name="connsiteY7" fmla="*/ 10245 h 47716"/>
              <a:gd name="connsiteX8" fmla="*/ 5290 w 32341"/>
              <a:gd name="connsiteY8" fmla="*/ 7971 h 47716"/>
              <a:gd name="connsiteX9" fmla="*/ 2645 w 32341"/>
              <a:gd name="connsiteY9" fmla="*/ 12518 h 47716"/>
              <a:gd name="connsiteX10" fmla="*/ 2645 w 32341"/>
              <a:gd name="connsiteY10" fmla="*/ 10245 h 47716"/>
              <a:gd name="connsiteX11" fmla="*/ 4408 w 32341"/>
              <a:gd name="connsiteY11" fmla="*/ 7971 h 47716"/>
              <a:gd name="connsiteX0" fmla="*/ 4408 w 32341"/>
              <a:gd name="connsiteY0" fmla="*/ 10245 h 47716"/>
              <a:gd name="connsiteX1" fmla="*/ 0 w 32341"/>
              <a:gd name="connsiteY1" fmla="*/ 10245 h 47716"/>
              <a:gd name="connsiteX2" fmla="*/ 4408 w 32341"/>
              <a:gd name="connsiteY2" fmla="*/ 7971 h 47716"/>
              <a:gd name="connsiteX3" fmla="*/ 4408 w 32341"/>
              <a:gd name="connsiteY3" fmla="*/ 3424 h 47716"/>
              <a:gd name="connsiteX4" fmla="*/ 7053 w 32341"/>
              <a:gd name="connsiteY4" fmla="*/ 1150 h 47716"/>
              <a:gd name="connsiteX5" fmla="*/ 3527 w 32341"/>
              <a:gd name="connsiteY5" fmla="*/ 7971 h 47716"/>
              <a:gd name="connsiteX6" fmla="*/ 3527 w 32341"/>
              <a:gd name="connsiteY6" fmla="*/ 10245 h 47716"/>
              <a:gd name="connsiteX7" fmla="*/ 2645 w 32341"/>
              <a:gd name="connsiteY7" fmla="*/ 7971 h 47716"/>
              <a:gd name="connsiteX8" fmla="*/ 4408 w 32341"/>
              <a:gd name="connsiteY8" fmla="*/ 7971 h 47716"/>
              <a:gd name="connsiteX9" fmla="*/ 1763 w 32341"/>
              <a:gd name="connsiteY9" fmla="*/ 7971 h 47716"/>
              <a:gd name="connsiteX10" fmla="*/ 6172 w 32341"/>
              <a:gd name="connsiteY10" fmla="*/ 10245 h 47716"/>
              <a:gd name="connsiteX11" fmla="*/ 4408 w 32341"/>
              <a:gd name="connsiteY11" fmla="*/ 7971 h 47716"/>
              <a:gd name="connsiteX12" fmla="*/ 5290 w 32341"/>
              <a:gd name="connsiteY12" fmla="*/ 12518 h 47716"/>
              <a:gd name="connsiteX13" fmla="*/ 4408 w 32341"/>
              <a:gd name="connsiteY13" fmla="*/ 10245 h 47716"/>
              <a:gd name="connsiteX0" fmla="*/ 2795231 w 2795231"/>
              <a:gd name="connsiteY0" fmla="*/ 1558937 h 1599154"/>
              <a:gd name="connsiteX1" fmla="*/ 2755014 w 2795231"/>
              <a:gd name="connsiteY1" fmla="*/ 1599154 h 1599154"/>
              <a:gd name="connsiteX2" fmla="*/ 2714797 w 2795231"/>
              <a:gd name="connsiteY2" fmla="*/ 1558937 h 1599154"/>
              <a:gd name="connsiteX3" fmla="*/ 2755014 w 2795231"/>
              <a:gd name="connsiteY3" fmla="*/ 1518720 h 1599154"/>
              <a:gd name="connsiteX4" fmla="*/ 2795231 w 2795231"/>
              <a:gd name="connsiteY4" fmla="*/ 1558937 h 1599154"/>
              <a:gd name="connsiteX0" fmla="*/ 2444871 w 2795231"/>
              <a:gd name="connsiteY0" fmla="*/ 1349311 h 1599154"/>
              <a:gd name="connsiteX1" fmla="*/ 2364438 w 2795231"/>
              <a:gd name="connsiteY1" fmla="*/ 1429744 h 1599154"/>
              <a:gd name="connsiteX2" fmla="*/ 2284005 w 2795231"/>
              <a:gd name="connsiteY2" fmla="*/ 1349311 h 1599154"/>
              <a:gd name="connsiteX3" fmla="*/ 2364438 w 2795231"/>
              <a:gd name="connsiteY3" fmla="*/ 1268878 h 1599154"/>
              <a:gd name="connsiteX4" fmla="*/ 2444871 w 2795231"/>
              <a:gd name="connsiteY4" fmla="*/ 1349311 h 1599154"/>
              <a:gd name="connsiteX0" fmla="*/ 2023639 w 2795231"/>
              <a:gd name="connsiteY0" fmla="*/ 1101649 h 1599154"/>
              <a:gd name="connsiteX1" fmla="*/ 1902989 w 2795231"/>
              <a:gd name="connsiteY1" fmla="*/ 1222299 h 1599154"/>
              <a:gd name="connsiteX2" fmla="*/ 1782339 w 2795231"/>
              <a:gd name="connsiteY2" fmla="*/ 1101649 h 1599154"/>
              <a:gd name="connsiteX3" fmla="*/ 1902989 w 2795231"/>
              <a:gd name="connsiteY3" fmla="*/ 980999 h 1599154"/>
              <a:gd name="connsiteX4" fmla="*/ 2023639 w 2795231"/>
              <a:gd name="connsiteY4" fmla="*/ 1101649 h 1599154"/>
              <a:gd name="connsiteX0" fmla="*/ 5290 w 32341"/>
              <a:gd name="connsiteY0" fmla="*/ 7971 h 47716"/>
              <a:gd name="connsiteX1" fmla="*/ 3527 w 32341"/>
              <a:gd name="connsiteY1" fmla="*/ 12518 h 47716"/>
              <a:gd name="connsiteX2" fmla="*/ 2645 w 32341"/>
              <a:gd name="connsiteY2" fmla="*/ 10245 h 47716"/>
              <a:gd name="connsiteX3" fmla="*/ 1763 w 32341"/>
              <a:gd name="connsiteY3" fmla="*/ 7971 h 47716"/>
              <a:gd name="connsiteX4" fmla="*/ 4408 w 32341"/>
              <a:gd name="connsiteY4" fmla="*/ 10245 h 47716"/>
              <a:gd name="connsiteX5" fmla="*/ 3527 w 32341"/>
              <a:gd name="connsiteY5" fmla="*/ 10245 h 47716"/>
              <a:gd name="connsiteX6" fmla="*/ 4408 w 32341"/>
              <a:gd name="connsiteY6" fmla="*/ 7971 h 47716"/>
              <a:gd name="connsiteX7" fmla="*/ 4408 w 32341"/>
              <a:gd name="connsiteY7" fmla="*/ 10245 h 47716"/>
              <a:gd name="connsiteX8" fmla="*/ 5290 w 32341"/>
              <a:gd name="connsiteY8" fmla="*/ 7971 h 47716"/>
              <a:gd name="connsiteX9" fmla="*/ 2645 w 32341"/>
              <a:gd name="connsiteY9" fmla="*/ 12518 h 47716"/>
              <a:gd name="connsiteX10" fmla="*/ 2645 w 32341"/>
              <a:gd name="connsiteY10" fmla="*/ 10245 h 47716"/>
              <a:gd name="connsiteX11" fmla="*/ 4408 w 32341"/>
              <a:gd name="connsiteY11" fmla="*/ 7971 h 47716"/>
              <a:gd name="connsiteX0" fmla="*/ 4408 w 32341"/>
              <a:gd name="connsiteY0" fmla="*/ 9035 h 46506"/>
              <a:gd name="connsiteX1" fmla="*/ 0 w 32341"/>
              <a:gd name="connsiteY1" fmla="*/ 9035 h 46506"/>
              <a:gd name="connsiteX2" fmla="*/ 4408 w 32341"/>
              <a:gd name="connsiteY2" fmla="*/ 6761 h 46506"/>
              <a:gd name="connsiteX3" fmla="*/ 4408 w 32341"/>
              <a:gd name="connsiteY3" fmla="*/ 2214 h 46506"/>
              <a:gd name="connsiteX4" fmla="*/ 5290 w 32341"/>
              <a:gd name="connsiteY4" fmla="*/ 4487 h 46506"/>
              <a:gd name="connsiteX5" fmla="*/ 3527 w 32341"/>
              <a:gd name="connsiteY5" fmla="*/ 6761 h 46506"/>
              <a:gd name="connsiteX6" fmla="*/ 3527 w 32341"/>
              <a:gd name="connsiteY6" fmla="*/ 9035 h 46506"/>
              <a:gd name="connsiteX7" fmla="*/ 2645 w 32341"/>
              <a:gd name="connsiteY7" fmla="*/ 6761 h 46506"/>
              <a:gd name="connsiteX8" fmla="*/ 4408 w 32341"/>
              <a:gd name="connsiteY8" fmla="*/ 6761 h 46506"/>
              <a:gd name="connsiteX9" fmla="*/ 1763 w 32341"/>
              <a:gd name="connsiteY9" fmla="*/ 6761 h 46506"/>
              <a:gd name="connsiteX10" fmla="*/ 6172 w 32341"/>
              <a:gd name="connsiteY10" fmla="*/ 9035 h 46506"/>
              <a:gd name="connsiteX11" fmla="*/ 4408 w 32341"/>
              <a:gd name="connsiteY11" fmla="*/ 6761 h 46506"/>
              <a:gd name="connsiteX12" fmla="*/ 5290 w 32341"/>
              <a:gd name="connsiteY12" fmla="*/ 11308 h 46506"/>
              <a:gd name="connsiteX13" fmla="*/ 4408 w 32341"/>
              <a:gd name="connsiteY13" fmla="*/ 9035 h 46506"/>
              <a:gd name="connsiteX0" fmla="*/ 2795231 w 2795231"/>
              <a:gd name="connsiteY0" fmla="*/ 1518385 h 1558602"/>
              <a:gd name="connsiteX1" fmla="*/ 2755014 w 2795231"/>
              <a:gd name="connsiteY1" fmla="*/ 1558602 h 1558602"/>
              <a:gd name="connsiteX2" fmla="*/ 2714797 w 2795231"/>
              <a:gd name="connsiteY2" fmla="*/ 1518385 h 1558602"/>
              <a:gd name="connsiteX3" fmla="*/ 2755014 w 2795231"/>
              <a:gd name="connsiteY3" fmla="*/ 1478168 h 1558602"/>
              <a:gd name="connsiteX4" fmla="*/ 2795231 w 2795231"/>
              <a:gd name="connsiteY4" fmla="*/ 1518385 h 1558602"/>
              <a:gd name="connsiteX0" fmla="*/ 2444871 w 2795231"/>
              <a:gd name="connsiteY0" fmla="*/ 1308759 h 1558602"/>
              <a:gd name="connsiteX1" fmla="*/ 2364438 w 2795231"/>
              <a:gd name="connsiteY1" fmla="*/ 1389192 h 1558602"/>
              <a:gd name="connsiteX2" fmla="*/ 2284005 w 2795231"/>
              <a:gd name="connsiteY2" fmla="*/ 1308759 h 1558602"/>
              <a:gd name="connsiteX3" fmla="*/ 2364438 w 2795231"/>
              <a:gd name="connsiteY3" fmla="*/ 1228326 h 1558602"/>
              <a:gd name="connsiteX4" fmla="*/ 2444871 w 2795231"/>
              <a:gd name="connsiteY4" fmla="*/ 1308759 h 1558602"/>
              <a:gd name="connsiteX0" fmla="*/ 2023639 w 2795231"/>
              <a:gd name="connsiteY0" fmla="*/ 1061097 h 1558602"/>
              <a:gd name="connsiteX1" fmla="*/ 1902989 w 2795231"/>
              <a:gd name="connsiteY1" fmla="*/ 1181747 h 1558602"/>
              <a:gd name="connsiteX2" fmla="*/ 1782339 w 2795231"/>
              <a:gd name="connsiteY2" fmla="*/ 1061097 h 1558602"/>
              <a:gd name="connsiteX3" fmla="*/ 1902989 w 2795231"/>
              <a:gd name="connsiteY3" fmla="*/ 940447 h 1558602"/>
              <a:gd name="connsiteX4" fmla="*/ 2023639 w 2795231"/>
              <a:gd name="connsiteY4" fmla="*/ 1061097 h 1558602"/>
              <a:gd name="connsiteX0" fmla="*/ 5290 w 32341"/>
              <a:gd name="connsiteY0" fmla="*/ 6761 h 46506"/>
              <a:gd name="connsiteX1" fmla="*/ 3527 w 32341"/>
              <a:gd name="connsiteY1" fmla="*/ 11308 h 46506"/>
              <a:gd name="connsiteX2" fmla="*/ 2645 w 32341"/>
              <a:gd name="connsiteY2" fmla="*/ 9035 h 46506"/>
              <a:gd name="connsiteX3" fmla="*/ 1763 w 32341"/>
              <a:gd name="connsiteY3" fmla="*/ 6761 h 46506"/>
              <a:gd name="connsiteX4" fmla="*/ 4408 w 32341"/>
              <a:gd name="connsiteY4" fmla="*/ 9035 h 46506"/>
              <a:gd name="connsiteX5" fmla="*/ 3527 w 32341"/>
              <a:gd name="connsiteY5" fmla="*/ 9035 h 46506"/>
              <a:gd name="connsiteX6" fmla="*/ 4408 w 32341"/>
              <a:gd name="connsiteY6" fmla="*/ 6761 h 46506"/>
              <a:gd name="connsiteX7" fmla="*/ 4408 w 32341"/>
              <a:gd name="connsiteY7" fmla="*/ 9035 h 46506"/>
              <a:gd name="connsiteX8" fmla="*/ 5290 w 32341"/>
              <a:gd name="connsiteY8" fmla="*/ 6761 h 46506"/>
              <a:gd name="connsiteX9" fmla="*/ 2645 w 32341"/>
              <a:gd name="connsiteY9" fmla="*/ 11308 h 46506"/>
              <a:gd name="connsiteX10" fmla="*/ 2645 w 32341"/>
              <a:gd name="connsiteY10" fmla="*/ 9035 h 46506"/>
              <a:gd name="connsiteX11" fmla="*/ 4408 w 32341"/>
              <a:gd name="connsiteY11" fmla="*/ 6761 h 46506"/>
              <a:gd name="connsiteX0" fmla="*/ 4408 w 32341"/>
              <a:gd name="connsiteY0" fmla="*/ 9035 h 46506"/>
              <a:gd name="connsiteX1" fmla="*/ 0 w 32341"/>
              <a:gd name="connsiteY1" fmla="*/ 9035 h 46506"/>
              <a:gd name="connsiteX2" fmla="*/ 4408 w 32341"/>
              <a:gd name="connsiteY2" fmla="*/ 6761 h 46506"/>
              <a:gd name="connsiteX3" fmla="*/ 4408 w 32341"/>
              <a:gd name="connsiteY3" fmla="*/ 2214 h 46506"/>
              <a:gd name="connsiteX4" fmla="*/ 3527 w 32341"/>
              <a:gd name="connsiteY4" fmla="*/ 11308 h 46506"/>
              <a:gd name="connsiteX5" fmla="*/ 3527 w 32341"/>
              <a:gd name="connsiteY5" fmla="*/ 6761 h 46506"/>
              <a:gd name="connsiteX6" fmla="*/ 3527 w 32341"/>
              <a:gd name="connsiteY6" fmla="*/ 9035 h 46506"/>
              <a:gd name="connsiteX7" fmla="*/ 2645 w 32341"/>
              <a:gd name="connsiteY7" fmla="*/ 6761 h 46506"/>
              <a:gd name="connsiteX8" fmla="*/ 4408 w 32341"/>
              <a:gd name="connsiteY8" fmla="*/ 6761 h 46506"/>
              <a:gd name="connsiteX9" fmla="*/ 1763 w 32341"/>
              <a:gd name="connsiteY9" fmla="*/ 6761 h 46506"/>
              <a:gd name="connsiteX10" fmla="*/ 6172 w 32341"/>
              <a:gd name="connsiteY10" fmla="*/ 9035 h 46506"/>
              <a:gd name="connsiteX11" fmla="*/ 4408 w 32341"/>
              <a:gd name="connsiteY11" fmla="*/ 6761 h 46506"/>
              <a:gd name="connsiteX12" fmla="*/ 5290 w 32341"/>
              <a:gd name="connsiteY12" fmla="*/ 11308 h 46506"/>
              <a:gd name="connsiteX13" fmla="*/ 4408 w 32341"/>
              <a:gd name="connsiteY13" fmla="*/ 9035 h 46506"/>
              <a:gd name="connsiteX0" fmla="*/ 2795231 w 2795231"/>
              <a:gd name="connsiteY0" fmla="*/ 1518385 h 1558602"/>
              <a:gd name="connsiteX1" fmla="*/ 2755014 w 2795231"/>
              <a:gd name="connsiteY1" fmla="*/ 1558602 h 1558602"/>
              <a:gd name="connsiteX2" fmla="*/ 2714797 w 2795231"/>
              <a:gd name="connsiteY2" fmla="*/ 1518385 h 1558602"/>
              <a:gd name="connsiteX3" fmla="*/ 2755014 w 2795231"/>
              <a:gd name="connsiteY3" fmla="*/ 1478168 h 1558602"/>
              <a:gd name="connsiteX4" fmla="*/ 2795231 w 2795231"/>
              <a:gd name="connsiteY4" fmla="*/ 1518385 h 1558602"/>
              <a:gd name="connsiteX0" fmla="*/ 2444871 w 2795231"/>
              <a:gd name="connsiteY0" fmla="*/ 1308759 h 1558602"/>
              <a:gd name="connsiteX1" fmla="*/ 2364438 w 2795231"/>
              <a:gd name="connsiteY1" fmla="*/ 1389192 h 1558602"/>
              <a:gd name="connsiteX2" fmla="*/ 2284005 w 2795231"/>
              <a:gd name="connsiteY2" fmla="*/ 1308759 h 1558602"/>
              <a:gd name="connsiteX3" fmla="*/ 2364438 w 2795231"/>
              <a:gd name="connsiteY3" fmla="*/ 1228326 h 1558602"/>
              <a:gd name="connsiteX4" fmla="*/ 2444871 w 2795231"/>
              <a:gd name="connsiteY4" fmla="*/ 1308759 h 1558602"/>
              <a:gd name="connsiteX0" fmla="*/ 2023639 w 2795231"/>
              <a:gd name="connsiteY0" fmla="*/ 1061097 h 1558602"/>
              <a:gd name="connsiteX1" fmla="*/ 1902989 w 2795231"/>
              <a:gd name="connsiteY1" fmla="*/ 1181747 h 1558602"/>
              <a:gd name="connsiteX2" fmla="*/ 1782339 w 2795231"/>
              <a:gd name="connsiteY2" fmla="*/ 1061097 h 1558602"/>
              <a:gd name="connsiteX3" fmla="*/ 1902989 w 2795231"/>
              <a:gd name="connsiteY3" fmla="*/ 940447 h 1558602"/>
              <a:gd name="connsiteX4" fmla="*/ 2023639 w 2795231"/>
              <a:gd name="connsiteY4" fmla="*/ 1061097 h 1558602"/>
              <a:gd name="connsiteX0" fmla="*/ 5290 w 32341"/>
              <a:gd name="connsiteY0" fmla="*/ 6761 h 46506"/>
              <a:gd name="connsiteX1" fmla="*/ 3527 w 32341"/>
              <a:gd name="connsiteY1" fmla="*/ 11308 h 46506"/>
              <a:gd name="connsiteX2" fmla="*/ 2645 w 32341"/>
              <a:gd name="connsiteY2" fmla="*/ 9035 h 46506"/>
              <a:gd name="connsiteX3" fmla="*/ 1763 w 32341"/>
              <a:gd name="connsiteY3" fmla="*/ 6761 h 46506"/>
              <a:gd name="connsiteX4" fmla="*/ 4408 w 32341"/>
              <a:gd name="connsiteY4" fmla="*/ 9035 h 46506"/>
              <a:gd name="connsiteX5" fmla="*/ 3527 w 32341"/>
              <a:gd name="connsiteY5" fmla="*/ 9035 h 46506"/>
              <a:gd name="connsiteX6" fmla="*/ 4408 w 32341"/>
              <a:gd name="connsiteY6" fmla="*/ 6761 h 46506"/>
              <a:gd name="connsiteX7" fmla="*/ 4408 w 32341"/>
              <a:gd name="connsiteY7" fmla="*/ 9035 h 46506"/>
              <a:gd name="connsiteX8" fmla="*/ 5290 w 32341"/>
              <a:gd name="connsiteY8" fmla="*/ 6761 h 46506"/>
              <a:gd name="connsiteX9" fmla="*/ 2645 w 32341"/>
              <a:gd name="connsiteY9" fmla="*/ 11308 h 46506"/>
              <a:gd name="connsiteX10" fmla="*/ 2645 w 32341"/>
              <a:gd name="connsiteY10" fmla="*/ 9035 h 46506"/>
              <a:gd name="connsiteX11" fmla="*/ 4408 w 32341"/>
              <a:gd name="connsiteY11" fmla="*/ 6761 h 46506"/>
              <a:gd name="connsiteX0" fmla="*/ 2843 w 30776"/>
              <a:gd name="connsiteY0" fmla="*/ 9035 h 46506"/>
              <a:gd name="connsiteX1" fmla="*/ 3725 w 30776"/>
              <a:gd name="connsiteY1" fmla="*/ 6761 h 46506"/>
              <a:gd name="connsiteX2" fmla="*/ 2843 w 30776"/>
              <a:gd name="connsiteY2" fmla="*/ 6761 h 46506"/>
              <a:gd name="connsiteX3" fmla="*/ 2843 w 30776"/>
              <a:gd name="connsiteY3" fmla="*/ 2214 h 46506"/>
              <a:gd name="connsiteX4" fmla="*/ 1962 w 30776"/>
              <a:gd name="connsiteY4" fmla="*/ 11308 h 46506"/>
              <a:gd name="connsiteX5" fmla="*/ 1962 w 30776"/>
              <a:gd name="connsiteY5" fmla="*/ 6761 h 46506"/>
              <a:gd name="connsiteX6" fmla="*/ 1962 w 30776"/>
              <a:gd name="connsiteY6" fmla="*/ 9035 h 46506"/>
              <a:gd name="connsiteX7" fmla="*/ 1080 w 30776"/>
              <a:gd name="connsiteY7" fmla="*/ 6761 h 46506"/>
              <a:gd name="connsiteX8" fmla="*/ 2843 w 30776"/>
              <a:gd name="connsiteY8" fmla="*/ 6761 h 46506"/>
              <a:gd name="connsiteX9" fmla="*/ 198 w 30776"/>
              <a:gd name="connsiteY9" fmla="*/ 6761 h 46506"/>
              <a:gd name="connsiteX10" fmla="*/ 4607 w 30776"/>
              <a:gd name="connsiteY10" fmla="*/ 9035 h 46506"/>
              <a:gd name="connsiteX11" fmla="*/ 2843 w 30776"/>
              <a:gd name="connsiteY11" fmla="*/ 6761 h 46506"/>
              <a:gd name="connsiteX12" fmla="*/ 3725 w 30776"/>
              <a:gd name="connsiteY12" fmla="*/ 11308 h 46506"/>
              <a:gd name="connsiteX13" fmla="*/ 2843 w 30776"/>
              <a:gd name="connsiteY13" fmla="*/ 9035 h 46506"/>
              <a:gd name="connsiteX0" fmla="*/ 2659968 w 2659968"/>
              <a:gd name="connsiteY0" fmla="*/ 1518385 h 1558602"/>
              <a:gd name="connsiteX1" fmla="*/ 2619751 w 2659968"/>
              <a:gd name="connsiteY1" fmla="*/ 1558602 h 1558602"/>
              <a:gd name="connsiteX2" fmla="*/ 2579534 w 2659968"/>
              <a:gd name="connsiteY2" fmla="*/ 1518385 h 1558602"/>
              <a:gd name="connsiteX3" fmla="*/ 2619751 w 2659968"/>
              <a:gd name="connsiteY3" fmla="*/ 1478168 h 1558602"/>
              <a:gd name="connsiteX4" fmla="*/ 2659968 w 2659968"/>
              <a:gd name="connsiteY4" fmla="*/ 1518385 h 1558602"/>
              <a:gd name="connsiteX0" fmla="*/ 2309608 w 2659968"/>
              <a:gd name="connsiteY0" fmla="*/ 1308759 h 1558602"/>
              <a:gd name="connsiteX1" fmla="*/ 2229175 w 2659968"/>
              <a:gd name="connsiteY1" fmla="*/ 1389192 h 1558602"/>
              <a:gd name="connsiteX2" fmla="*/ 2148742 w 2659968"/>
              <a:gd name="connsiteY2" fmla="*/ 1308759 h 1558602"/>
              <a:gd name="connsiteX3" fmla="*/ 2229175 w 2659968"/>
              <a:gd name="connsiteY3" fmla="*/ 1228326 h 1558602"/>
              <a:gd name="connsiteX4" fmla="*/ 2309608 w 2659968"/>
              <a:gd name="connsiteY4" fmla="*/ 1308759 h 1558602"/>
              <a:gd name="connsiteX0" fmla="*/ 1888376 w 2659968"/>
              <a:gd name="connsiteY0" fmla="*/ 1061097 h 1558602"/>
              <a:gd name="connsiteX1" fmla="*/ 1767726 w 2659968"/>
              <a:gd name="connsiteY1" fmla="*/ 1181747 h 1558602"/>
              <a:gd name="connsiteX2" fmla="*/ 1647076 w 2659968"/>
              <a:gd name="connsiteY2" fmla="*/ 1061097 h 1558602"/>
              <a:gd name="connsiteX3" fmla="*/ 1767726 w 2659968"/>
              <a:gd name="connsiteY3" fmla="*/ 940447 h 1558602"/>
              <a:gd name="connsiteX4" fmla="*/ 1888376 w 2659968"/>
              <a:gd name="connsiteY4" fmla="*/ 1061097 h 1558602"/>
              <a:gd name="connsiteX0" fmla="*/ 3725 w 30776"/>
              <a:gd name="connsiteY0" fmla="*/ 6761 h 46506"/>
              <a:gd name="connsiteX1" fmla="*/ 1962 w 30776"/>
              <a:gd name="connsiteY1" fmla="*/ 11308 h 46506"/>
              <a:gd name="connsiteX2" fmla="*/ 1080 w 30776"/>
              <a:gd name="connsiteY2" fmla="*/ 9035 h 46506"/>
              <a:gd name="connsiteX3" fmla="*/ 198 w 30776"/>
              <a:gd name="connsiteY3" fmla="*/ 6761 h 46506"/>
              <a:gd name="connsiteX4" fmla="*/ 2843 w 30776"/>
              <a:gd name="connsiteY4" fmla="*/ 9035 h 46506"/>
              <a:gd name="connsiteX5" fmla="*/ 1962 w 30776"/>
              <a:gd name="connsiteY5" fmla="*/ 9035 h 46506"/>
              <a:gd name="connsiteX6" fmla="*/ 2843 w 30776"/>
              <a:gd name="connsiteY6" fmla="*/ 6761 h 46506"/>
              <a:gd name="connsiteX7" fmla="*/ 2843 w 30776"/>
              <a:gd name="connsiteY7" fmla="*/ 9035 h 46506"/>
              <a:gd name="connsiteX8" fmla="*/ 3725 w 30776"/>
              <a:gd name="connsiteY8" fmla="*/ 6761 h 46506"/>
              <a:gd name="connsiteX9" fmla="*/ 1080 w 30776"/>
              <a:gd name="connsiteY9" fmla="*/ 11308 h 46506"/>
              <a:gd name="connsiteX10" fmla="*/ 1080 w 30776"/>
              <a:gd name="connsiteY10" fmla="*/ 9035 h 46506"/>
              <a:gd name="connsiteX11" fmla="*/ 2843 w 30776"/>
              <a:gd name="connsiteY11" fmla="*/ 6761 h 46506"/>
              <a:gd name="connsiteX0" fmla="*/ 2843 w 30776"/>
              <a:gd name="connsiteY0" fmla="*/ 9035 h 46506"/>
              <a:gd name="connsiteX1" fmla="*/ 3725 w 30776"/>
              <a:gd name="connsiteY1" fmla="*/ 6761 h 46506"/>
              <a:gd name="connsiteX2" fmla="*/ 2843 w 30776"/>
              <a:gd name="connsiteY2" fmla="*/ 6761 h 46506"/>
              <a:gd name="connsiteX3" fmla="*/ 2843 w 30776"/>
              <a:gd name="connsiteY3" fmla="*/ 2214 h 46506"/>
              <a:gd name="connsiteX4" fmla="*/ 1962 w 30776"/>
              <a:gd name="connsiteY4" fmla="*/ 11308 h 46506"/>
              <a:gd name="connsiteX5" fmla="*/ 1962 w 30776"/>
              <a:gd name="connsiteY5" fmla="*/ 6761 h 46506"/>
              <a:gd name="connsiteX6" fmla="*/ 1962 w 30776"/>
              <a:gd name="connsiteY6" fmla="*/ 9035 h 46506"/>
              <a:gd name="connsiteX7" fmla="*/ 1080 w 30776"/>
              <a:gd name="connsiteY7" fmla="*/ 6761 h 46506"/>
              <a:gd name="connsiteX8" fmla="*/ 2843 w 30776"/>
              <a:gd name="connsiteY8" fmla="*/ 6761 h 46506"/>
              <a:gd name="connsiteX9" fmla="*/ 198 w 30776"/>
              <a:gd name="connsiteY9" fmla="*/ 6761 h 46506"/>
              <a:gd name="connsiteX10" fmla="*/ 4607 w 30776"/>
              <a:gd name="connsiteY10" fmla="*/ 9035 h 46506"/>
              <a:gd name="connsiteX11" fmla="*/ 2843 w 30776"/>
              <a:gd name="connsiteY11" fmla="*/ 6761 h 46506"/>
              <a:gd name="connsiteX12" fmla="*/ 3725 w 30776"/>
              <a:gd name="connsiteY12" fmla="*/ 11308 h 46506"/>
              <a:gd name="connsiteX13" fmla="*/ 2843 w 30776"/>
              <a:gd name="connsiteY13" fmla="*/ 9035 h 46506"/>
              <a:gd name="connsiteX0" fmla="*/ 2659968 w 2659968"/>
              <a:gd name="connsiteY0" fmla="*/ 1518385 h 1558602"/>
              <a:gd name="connsiteX1" fmla="*/ 2619751 w 2659968"/>
              <a:gd name="connsiteY1" fmla="*/ 1558602 h 1558602"/>
              <a:gd name="connsiteX2" fmla="*/ 2579534 w 2659968"/>
              <a:gd name="connsiteY2" fmla="*/ 1518385 h 1558602"/>
              <a:gd name="connsiteX3" fmla="*/ 2619751 w 2659968"/>
              <a:gd name="connsiteY3" fmla="*/ 1478168 h 1558602"/>
              <a:gd name="connsiteX4" fmla="*/ 2659968 w 2659968"/>
              <a:gd name="connsiteY4" fmla="*/ 1518385 h 1558602"/>
              <a:gd name="connsiteX0" fmla="*/ 2309608 w 2659968"/>
              <a:gd name="connsiteY0" fmla="*/ 1308759 h 1558602"/>
              <a:gd name="connsiteX1" fmla="*/ 2229175 w 2659968"/>
              <a:gd name="connsiteY1" fmla="*/ 1389192 h 1558602"/>
              <a:gd name="connsiteX2" fmla="*/ 2148742 w 2659968"/>
              <a:gd name="connsiteY2" fmla="*/ 1308759 h 1558602"/>
              <a:gd name="connsiteX3" fmla="*/ 2229175 w 2659968"/>
              <a:gd name="connsiteY3" fmla="*/ 1228326 h 1558602"/>
              <a:gd name="connsiteX4" fmla="*/ 2309608 w 2659968"/>
              <a:gd name="connsiteY4" fmla="*/ 1308759 h 1558602"/>
              <a:gd name="connsiteX0" fmla="*/ 1888376 w 2659968"/>
              <a:gd name="connsiteY0" fmla="*/ 1061097 h 1558602"/>
              <a:gd name="connsiteX1" fmla="*/ 1767726 w 2659968"/>
              <a:gd name="connsiteY1" fmla="*/ 1181747 h 1558602"/>
              <a:gd name="connsiteX2" fmla="*/ 1647076 w 2659968"/>
              <a:gd name="connsiteY2" fmla="*/ 1061097 h 1558602"/>
              <a:gd name="connsiteX3" fmla="*/ 1767726 w 2659968"/>
              <a:gd name="connsiteY3" fmla="*/ 940447 h 1558602"/>
              <a:gd name="connsiteX4" fmla="*/ 1888376 w 2659968"/>
              <a:gd name="connsiteY4" fmla="*/ 1061097 h 1558602"/>
              <a:gd name="connsiteX0" fmla="*/ 3725 w 30776"/>
              <a:gd name="connsiteY0" fmla="*/ 6761 h 46506"/>
              <a:gd name="connsiteX1" fmla="*/ 1962 w 30776"/>
              <a:gd name="connsiteY1" fmla="*/ 11308 h 46506"/>
              <a:gd name="connsiteX2" fmla="*/ 1080 w 30776"/>
              <a:gd name="connsiteY2" fmla="*/ 9035 h 46506"/>
              <a:gd name="connsiteX3" fmla="*/ 198 w 30776"/>
              <a:gd name="connsiteY3" fmla="*/ 6761 h 46506"/>
              <a:gd name="connsiteX4" fmla="*/ 2843 w 30776"/>
              <a:gd name="connsiteY4" fmla="*/ 9035 h 46506"/>
              <a:gd name="connsiteX5" fmla="*/ 1962 w 30776"/>
              <a:gd name="connsiteY5" fmla="*/ 9035 h 46506"/>
              <a:gd name="connsiteX6" fmla="*/ 2843 w 30776"/>
              <a:gd name="connsiteY6" fmla="*/ 6761 h 46506"/>
              <a:gd name="connsiteX7" fmla="*/ 2843 w 30776"/>
              <a:gd name="connsiteY7" fmla="*/ 9035 h 46506"/>
              <a:gd name="connsiteX8" fmla="*/ 3725 w 30776"/>
              <a:gd name="connsiteY8" fmla="*/ 6761 h 46506"/>
              <a:gd name="connsiteX9" fmla="*/ 1080 w 30776"/>
              <a:gd name="connsiteY9" fmla="*/ 11308 h 46506"/>
              <a:gd name="connsiteX10" fmla="*/ 1080 w 30776"/>
              <a:gd name="connsiteY10" fmla="*/ 9035 h 46506"/>
              <a:gd name="connsiteX11" fmla="*/ 2843 w 30776"/>
              <a:gd name="connsiteY11" fmla="*/ 9035 h 46506"/>
              <a:gd name="connsiteX0" fmla="*/ 2843 w 30776"/>
              <a:gd name="connsiteY0" fmla="*/ 9035 h 46506"/>
              <a:gd name="connsiteX1" fmla="*/ 3725 w 30776"/>
              <a:gd name="connsiteY1" fmla="*/ 6761 h 46506"/>
              <a:gd name="connsiteX2" fmla="*/ 2843 w 30776"/>
              <a:gd name="connsiteY2" fmla="*/ 6761 h 46506"/>
              <a:gd name="connsiteX3" fmla="*/ 2843 w 30776"/>
              <a:gd name="connsiteY3" fmla="*/ 2214 h 46506"/>
              <a:gd name="connsiteX4" fmla="*/ 1962 w 30776"/>
              <a:gd name="connsiteY4" fmla="*/ 11308 h 46506"/>
              <a:gd name="connsiteX5" fmla="*/ 1962 w 30776"/>
              <a:gd name="connsiteY5" fmla="*/ 6761 h 46506"/>
              <a:gd name="connsiteX6" fmla="*/ 1962 w 30776"/>
              <a:gd name="connsiteY6" fmla="*/ 9035 h 46506"/>
              <a:gd name="connsiteX7" fmla="*/ 1080 w 30776"/>
              <a:gd name="connsiteY7" fmla="*/ 6761 h 46506"/>
              <a:gd name="connsiteX8" fmla="*/ 2843 w 30776"/>
              <a:gd name="connsiteY8" fmla="*/ 6761 h 46506"/>
              <a:gd name="connsiteX9" fmla="*/ 198 w 30776"/>
              <a:gd name="connsiteY9" fmla="*/ 6761 h 46506"/>
              <a:gd name="connsiteX10" fmla="*/ 4607 w 30776"/>
              <a:gd name="connsiteY10" fmla="*/ 9035 h 46506"/>
              <a:gd name="connsiteX11" fmla="*/ 2843 w 30776"/>
              <a:gd name="connsiteY11" fmla="*/ 6761 h 46506"/>
              <a:gd name="connsiteX12" fmla="*/ 3725 w 30776"/>
              <a:gd name="connsiteY12" fmla="*/ 11308 h 46506"/>
              <a:gd name="connsiteX13" fmla="*/ 2843 w 30776"/>
              <a:gd name="connsiteY13" fmla="*/ 9035 h 46506"/>
              <a:gd name="connsiteX0" fmla="*/ 2659968 w 2659968"/>
              <a:gd name="connsiteY0" fmla="*/ 1518385 h 1558602"/>
              <a:gd name="connsiteX1" fmla="*/ 2619751 w 2659968"/>
              <a:gd name="connsiteY1" fmla="*/ 1558602 h 1558602"/>
              <a:gd name="connsiteX2" fmla="*/ 2579534 w 2659968"/>
              <a:gd name="connsiteY2" fmla="*/ 1518385 h 1558602"/>
              <a:gd name="connsiteX3" fmla="*/ 2619751 w 2659968"/>
              <a:gd name="connsiteY3" fmla="*/ 1478168 h 1558602"/>
              <a:gd name="connsiteX4" fmla="*/ 2659968 w 2659968"/>
              <a:gd name="connsiteY4" fmla="*/ 1518385 h 1558602"/>
              <a:gd name="connsiteX0" fmla="*/ 2309608 w 2659968"/>
              <a:gd name="connsiteY0" fmla="*/ 1308759 h 1558602"/>
              <a:gd name="connsiteX1" fmla="*/ 2229175 w 2659968"/>
              <a:gd name="connsiteY1" fmla="*/ 1389192 h 1558602"/>
              <a:gd name="connsiteX2" fmla="*/ 2148742 w 2659968"/>
              <a:gd name="connsiteY2" fmla="*/ 1308759 h 1558602"/>
              <a:gd name="connsiteX3" fmla="*/ 2229175 w 2659968"/>
              <a:gd name="connsiteY3" fmla="*/ 1228326 h 1558602"/>
              <a:gd name="connsiteX4" fmla="*/ 2309608 w 2659968"/>
              <a:gd name="connsiteY4" fmla="*/ 1308759 h 1558602"/>
              <a:gd name="connsiteX0" fmla="*/ 1888376 w 2659968"/>
              <a:gd name="connsiteY0" fmla="*/ 1061097 h 1558602"/>
              <a:gd name="connsiteX1" fmla="*/ 1767726 w 2659968"/>
              <a:gd name="connsiteY1" fmla="*/ 1181747 h 1558602"/>
              <a:gd name="connsiteX2" fmla="*/ 1647076 w 2659968"/>
              <a:gd name="connsiteY2" fmla="*/ 1061097 h 1558602"/>
              <a:gd name="connsiteX3" fmla="*/ 1767726 w 2659968"/>
              <a:gd name="connsiteY3" fmla="*/ 940447 h 1558602"/>
              <a:gd name="connsiteX4" fmla="*/ 1888376 w 2659968"/>
              <a:gd name="connsiteY4" fmla="*/ 1061097 h 1558602"/>
              <a:gd name="connsiteX0" fmla="*/ 3725 w 30776"/>
              <a:gd name="connsiteY0" fmla="*/ 6761 h 46506"/>
              <a:gd name="connsiteX1" fmla="*/ 1962 w 30776"/>
              <a:gd name="connsiteY1" fmla="*/ 11308 h 46506"/>
              <a:gd name="connsiteX2" fmla="*/ 1080 w 30776"/>
              <a:gd name="connsiteY2" fmla="*/ 9035 h 46506"/>
              <a:gd name="connsiteX3" fmla="*/ 2843 w 30776"/>
              <a:gd name="connsiteY3" fmla="*/ 9035 h 46506"/>
              <a:gd name="connsiteX4" fmla="*/ 2843 w 30776"/>
              <a:gd name="connsiteY4" fmla="*/ 9035 h 46506"/>
              <a:gd name="connsiteX5" fmla="*/ 1962 w 30776"/>
              <a:gd name="connsiteY5" fmla="*/ 9035 h 46506"/>
              <a:gd name="connsiteX6" fmla="*/ 2843 w 30776"/>
              <a:gd name="connsiteY6" fmla="*/ 6761 h 46506"/>
              <a:gd name="connsiteX7" fmla="*/ 2843 w 30776"/>
              <a:gd name="connsiteY7" fmla="*/ 9035 h 46506"/>
              <a:gd name="connsiteX8" fmla="*/ 3725 w 30776"/>
              <a:gd name="connsiteY8" fmla="*/ 6761 h 46506"/>
              <a:gd name="connsiteX9" fmla="*/ 1080 w 30776"/>
              <a:gd name="connsiteY9" fmla="*/ 11308 h 46506"/>
              <a:gd name="connsiteX10" fmla="*/ 1080 w 30776"/>
              <a:gd name="connsiteY10" fmla="*/ 9035 h 46506"/>
              <a:gd name="connsiteX11" fmla="*/ 2843 w 30776"/>
              <a:gd name="connsiteY11" fmla="*/ 9035 h 46506"/>
              <a:gd name="connsiteX0" fmla="*/ 2843 w 30776"/>
              <a:gd name="connsiteY0" fmla="*/ 9035 h 46506"/>
              <a:gd name="connsiteX1" fmla="*/ 3725 w 30776"/>
              <a:gd name="connsiteY1" fmla="*/ 6761 h 46506"/>
              <a:gd name="connsiteX2" fmla="*/ 2843 w 30776"/>
              <a:gd name="connsiteY2" fmla="*/ 6761 h 46506"/>
              <a:gd name="connsiteX3" fmla="*/ 2843 w 30776"/>
              <a:gd name="connsiteY3" fmla="*/ 2214 h 46506"/>
              <a:gd name="connsiteX4" fmla="*/ 1962 w 30776"/>
              <a:gd name="connsiteY4" fmla="*/ 11308 h 46506"/>
              <a:gd name="connsiteX5" fmla="*/ 1962 w 30776"/>
              <a:gd name="connsiteY5" fmla="*/ 6761 h 46506"/>
              <a:gd name="connsiteX6" fmla="*/ 1962 w 30776"/>
              <a:gd name="connsiteY6" fmla="*/ 9035 h 46506"/>
              <a:gd name="connsiteX7" fmla="*/ 1080 w 30776"/>
              <a:gd name="connsiteY7" fmla="*/ 6761 h 46506"/>
              <a:gd name="connsiteX8" fmla="*/ 2843 w 30776"/>
              <a:gd name="connsiteY8" fmla="*/ 6761 h 46506"/>
              <a:gd name="connsiteX9" fmla="*/ 198 w 30776"/>
              <a:gd name="connsiteY9" fmla="*/ 6761 h 46506"/>
              <a:gd name="connsiteX10" fmla="*/ 4607 w 30776"/>
              <a:gd name="connsiteY10" fmla="*/ 9035 h 46506"/>
              <a:gd name="connsiteX11" fmla="*/ 2843 w 30776"/>
              <a:gd name="connsiteY11" fmla="*/ 6761 h 46506"/>
              <a:gd name="connsiteX12" fmla="*/ 3725 w 30776"/>
              <a:gd name="connsiteY12" fmla="*/ 11308 h 46506"/>
              <a:gd name="connsiteX13" fmla="*/ 2843 w 30776"/>
              <a:gd name="connsiteY13" fmla="*/ 9035 h 46506"/>
              <a:gd name="connsiteX0" fmla="*/ 2659968 w 2659968"/>
              <a:gd name="connsiteY0" fmla="*/ 1518385 h 1558602"/>
              <a:gd name="connsiteX1" fmla="*/ 2619751 w 2659968"/>
              <a:gd name="connsiteY1" fmla="*/ 1558602 h 1558602"/>
              <a:gd name="connsiteX2" fmla="*/ 2579534 w 2659968"/>
              <a:gd name="connsiteY2" fmla="*/ 1518385 h 1558602"/>
              <a:gd name="connsiteX3" fmla="*/ 2619751 w 2659968"/>
              <a:gd name="connsiteY3" fmla="*/ 1478168 h 1558602"/>
              <a:gd name="connsiteX4" fmla="*/ 2659968 w 2659968"/>
              <a:gd name="connsiteY4" fmla="*/ 1518385 h 1558602"/>
              <a:gd name="connsiteX0" fmla="*/ 2309608 w 2659968"/>
              <a:gd name="connsiteY0" fmla="*/ 1308759 h 1558602"/>
              <a:gd name="connsiteX1" fmla="*/ 2229175 w 2659968"/>
              <a:gd name="connsiteY1" fmla="*/ 1389192 h 1558602"/>
              <a:gd name="connsiteX2" fmla="*/ 2148742 w 2659968"/>
              <a:gd name="connsiteY2" fmla="*/ 1308759 h 1558602"/>
              <a:gd name="connsiteX3" fmla="*/ 2229175 w 2659968"/>
              <a:gd name="connsiteY3" fmla="*/ 1228326 h 1558602"/>
              <a:gd name="connsiteX4" fmla="*/ 2309608 w 2659968"/>
              <a:gd name="connsiteY4" fmla="*/ 1308759 h 1558602"/>
              <a:gd name="connsiteX0" fmla="*/ 1888376 w 2659968"/>
              <a:gd name="connsiteY0" fmla="*/ 1061097 h 1558602"/>
              <a:gd name="connsiteX1" fmla="*/ 1767726 w 2659968"/>
              <a:gd name="connsiteY1" fmla="*/ 1181747 h 1558602"/>
              <a:gd name="connsiteX2" fmla="*/ 1647076 w 2659968"/>
              <a:gd name="connsiteY2" fmla="*/ 1061097 h 1558602"/>
              <a:gd name="connsiteX3" fmla="*/ 1767726 w 2659968"/>
              <a:gd name="connsiteY3" fmla="*/ 940447 h 1558602"/>
              <a:gd name="connsiteX4" fmla="*/ 1888376 w 2659968"/>
              <a:gd name="connsiteY4" fmla="*/ 1061097 h 1558602"/>
              <a:gd name="connsiteX0" fmla="*/ 3725 w 30776"/>
              <a:gd name="connsiteY0" fmla="*/ 6761 h 46506"/>
              <a:gd name="connsiteX1" fmla="*/ 1962 w 30776"/>
              <a:gd name="connsiteY1" fmla="*/ 11308 h 46506"/>
              <a:gd name="connsiteX2" fmla="*/ 1080 w 30776"/>
              <a:gd name="connsiteY2" fmla="*/ 9035 h 46506"/>
              <a:gd name="connsiteX3" fmla="*/ 2843 w 30776"/>
              <a:gd name="connsiteY3" fmla="*/ 9035 h 46506"/>
              <a:gd name="connsiteX4" fmla="*/ 2843 w 30776"/>
              <a:gd name="connsiteY4" fmla="*/ 9035 h 46506"/>
              <a:gd name="connsiteX5" fmla="*/ 1962 w 30776"/>
              <a:gd name="connsiteY5" fmla="*/ 9035 h 46506"/>
              <a:gd name="connsiteX6" fmla="*/ 2843 w 30776"/>
              <a:gd name="connsiteY6" fmla="*/ 6761 h 46506"/>
              <a:gd name="connsiteX7" fmla="*/ 2843 w 30776"/>
              <a:gd name="connsiteY7" fmla="*/ 9035 h 46506"/>
              <a:gd name="connsiteX8" fmla="*/ 3725 w 30776"/>
              <a:gd name="connsiteY8" fmla="*/ 11308 h 46506"/>
              <a:gd name="connsiteX9" fmla="*/ 1080 w 30776"/>
              <a:gd name="connsiteY9" fmla="*/ 11308 h 46506"/>
              <a:gd name="connsiteX10" fmla="*/ 1080 w 30776"/>
              <a:gd name="connsiteY10" fmla="*/ 9035 h 46506"/>
              <a:gd name="connsiteX11" fmla="*/ 2843 w 30776"/>
              <a:gd name="connsiteY11" fmla="*/ 9035 h 46506"/>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2" fmla="*/ 1080 w 30776"/>
              <a:gd name="connsiteY2" fmla="*/ 6030 h 43501"/>
              <a:gd name="connsiteX3" fmla="*/ 2843 w 30776"/>
              <a:gd name="connsiteY3" fmla="*/ 6030 h 43501"/>
              <a:gd name="connsiteX4" fmla="*/ 2843 w 30776"/>
              <a:gd name="connsiteY4" fmla="*/ 6030 h 43501"/>
              <a:gd name="connsiteX5" fmla="*/ 1962 w 30776"/>
              <a:gd name="connsiteY5" fmla="*/ 6030 h 43501"/>
              <a:gd name="connsiteX6" fmla="*/ 2843 w 30776"/>
              <a:gd name="connsiteY6" fmla="*/ 3756 h 43501"/>
              <a:gd name="connsiteX7" fmla="*/ 2843 w 30776"/>
              <a:gd name="connsiteY7" fmla="*/ 6030 h 43501"/>
              <a:gd name="connsiteX8" fmla="*/ 3725 w 30776"/>
              <a:gd name="connsiteY8" fmla="*/ 8303 h 43501"/>
              <a:gd name="connsiteX9" fmla="*/ 1080 w 30776"/>
              <a:gd name="connsiteY9" fmla="*/ 8303 h 43501"/>
              <a:gd name="connsiteX10" fmla="*/ 1080 w 30776"/>
              <a:gd name="connsiteY10" fmla="*/ 6030 h 43501"/>
              <a:gd name="connsiteX11" fmla="*/ 2843 w 30776"/>
              <a:gd name="connsiteY11" fmla="*/ 6030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2" fmla="*/ 1080 w 30776"/>
              <a:gd name="connsiteY2" fmla="*/ 6030 h 43501"/>
              <a:gd name="connsiteX3" fmla="*/ 2843 w 30776"/>
              <a:gd name="connsiteY3" fmla="*/ 6030 h 43501"/>
              <a:gd name="connsiteX4" fmla="*/ 2843 w 30776"/>
              <a:gd name="connsiteY4" fmla="*/ 6030 h 43501"/>
              <a:gd name="connsiteX5" fmla="*/ 1962 w 30776"/>
              <a:gd name="connsiteY5" fmla="*/ 6030 h 43501"/>
              <a:gd name="connsiteX6" fmla="*/ 2843 w 30776"/>
              <a:gd name="connsiteY6" fmla="*/ 3756 h 43501"/>
              <a:gd name="connsiteX7" fmla="*/ 2843 w 30776"/>
              <a:gd name="connsiteY7" fmla="*/ 6030 h 43501"/>
              <a:gd name="connsiteX8" fmla="*/ 3725 w 30776"/>
              <a:gd name="connsiteY8" fmla="*/ 8303 h 43501"/>
              <a:gd name="connsiteX9" fmla="*/ 1080 w 30776"/>
              <a:gd name="connsiteY9"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2" fmla="*/ 1080 w 30776"/>
              <a:gd name="connsiteY2" fmla="*/ 6030 h 43501"/>
              <a:gd name="connsiteX3" fmla="*/ 2843 w 30776"/>
              <a:gd name="connsiteY3" fmla="*/ 6030 h 43501"/>
              <a:gd name="connsiteX4" fmla="*/ 2843 w 30776"/>
              <a:gd name="connsiteY4" fmla="*/ 6030 h 43501"/>
              <a:gd name="connsiteX5" fmla="*/ 1962 w 30776"/>
              <a:gd name="connsiteY5" fmla="*/ 6030 h 43501"/>
              <a:gd name="connsiteX6" fmla="*/ 3725 w 30776"/>
              <a:gd name="connsiteY6" fmla="*/ 8303 h 43501"/>
              <a:gd name="connsiteX7" fmla="*/ 1080 w 30776"/>
              <a:gd name="connsiteY7"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2" fmla="*/ 1080 w 30776"/>
              <a:gd name="connsiteY2" fmla="*/ 6030 h 43501"/>
              <a:gd name="connsiteX3" fmla="*/ 2843 w 30776"/>
              <a:gd name="connsiteY3" fmla="*/ 6030 h 43501"/>
              <a:gd name="connsiteX4" fmla="*/ 3725 w 30776"/>
              <a:gd name="connsiteY4" fmla="*/ 8303 h 43501"/>
              <a:gd name="connsiteX5" fmla="*/ 1080 w 30776"/>
              <a:gd name="connsiteY5"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2" fmla="*/ 1080 w 30776"/>
              <a:gd name="connsiteY2" fmla="*/ 6030 h 43501"/>
              <a:gd name="connsiteX3" fmla="*/ 2843 w 30776"/>
              <a:gd name="connsiteY3" fmla="*/ 6030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3725 w 30776"/>
              <a:gd name="connsiteY12" fmla="*/ 8303 h 43501"/>
              <a:gd name="connsiteX13" fmla="*/ 2843 w 30776"/>
              <a:gd name="connsiteY13"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4607 w 30776"/>
              <a:gd name="connsiteY10" fmla="*/ 6030 h 43501"/>
              <a:gd name="connsiteX11" fmla="*/ 2843 w 30776"/>
              <a:gd name="connsiteY11" fmla="*/ 3756 h 43501"/>
              <a:gd name="connsiteX12" fmla="*/ 2843 w 30776"/>
              <a:gd name="connsiteY12"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198 w 30776"/>
              <a:gd name="connsiteY9" fmla="*/ 3756 h 43501"/>
              <a:gd name="connsiteX10" fmla="*/ 2843 w 30776"/>
              <a:gd name="connsiteY10" fmla="*/ 3756 h 43501"/>
              <a:gd name="connsiteX11" fmla="*/ 2843 w 30776"/>
              <a:gd name="connsiteY11"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1080 w 30776"/>
              <a:gd name="connsiteY7" fmla="*/ 3756 h 43501"/>
              <a:gd name="connsiteX8" fmla="*/ 2843 w 30776"/>
              <a:gd name="connsiteY8" fmla="*/ 3756 h 43501"/>
              <a:gd name="connsiteX9" fmla="*/ 2843 w 30776"/>
              <a:gd name="connsiteY9" fmla="*/ 3756 h 43501"/>
              <a:gd name="connsiteX10" fmla="*/ 2843 w 30776"/>
              <a:gd name="connsiteY10"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3756 h 43501"/>
              <a:gd name="connsiteX6" fmla="*/ 1962 w 30776"/>
              <a:gd name="connsiteY6" fmla="*/ 6030 h 43501"/>
              <a:gd name="connsiteX7" fmla="*/ 2843 w 30776"/>
              <a:gd name="connsiteY7" fmla="*/ 3756 h 43501"/>
              <a:gd name="connsiteX8" fmla="*/ 2843 w 30776"/>
              <a:gd name="connsiteY8" fmla="*/ 3756 h 43501"/>
              <a:gd name="connsiteX9" fmla="*/ 2843 w 30776"/>
              <a:gd name="connsiteY9"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6030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6030 h 43501"/>
              <a:gd name="connsiteX6" fmla="*/ 2843 w 30776"/>
              <a:gd name="connsiteY6" fmla="*/ 3756 h 43501"/>
              <a:gd name="connsiteX7" fmla="*/ 2843 w 30776"/>
              <a:gd name="connsiteY7" fmla="*/ 3756 h 43501"/>
              <a:gd name="connsiteX8" fmla="*/ 2843 w 30776"/>
              <a:gd name="connsiteY8" fmla="*/ 6030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3756 h 43501"/>
              <a:gd name="connsiteX1" fmla="*/ 3725 w 30776"/>
              <a:gd name="connsiteY1" fmla="*/ 3756 h 43501"/>
              <a:gd name="connsiteX2" fmla="*/ 2843 w 30776"/>
              <a:gd name="connsiteY2" fmla="*/ 3756 h 43501"/>
              <a:gd name="connsiteX3" fmla="*/ 2843 w 30776"/>
              <a:gd name="connsiteY3" fmla="*/ 6030 h 43501"/>
              <a:gd name="connsiteX4" fmla="*/ 1962 w 30776"/>
              <a:gd name="connsiteY4" fmla="*/ 8303 h 43501"/>
              <a:gd name="connsiteX5" fmla="*/ 1962 w 30776"/>
              <a:gd name="connsiteY5" fmla="*/ 6030 h 43501"/>
              <a:gd name="connsiteX6" fmla="*/ 2843 w 30776"/>
              <a:gd name="connsiteY6" fmla="*/ 3756 h 43501"/>
              <a:gd name="connsiteX7" fmla="*/ 2843 w 30776"/>
              <a:gd name="connsiteY7" fmla="*/ 3756 h 43501"/>
              <a:gd name="connsiteX0" fmla="*/ 2659968 w 2659968"/>
              <a:gd name="connsiteY0" fmla="*/ 1417675 h 1457892"/>
              <a:gd name="connsiteX1" fmla="*/ 2619751 w 2659968"/>
              <a:gd name="connsiteY1" fmla="*/ 1457892 h 1457892"/>
              <a:gd name="connsiteX2" fmla="*/ 2579534 w 2659968"/>
              <a:gd name="connsiteY2" fmla="*/ 1417675 h 1457892"/>
              <a:gd name="connsiteX3" fmla="*/ 2619751 w 2659968"/>
              <a:gd name="connsiteY3" fmla="*/ 1377458 h 1457892"/>
              <a:gd name="connsiteX4" fmla="*/ 2659968 w 2659968"/>
              <a:gd name="connsiteY4" fmla="*/ 1417675 h 1457892"/>
              <a:gd name="connsiteX0" fmla="*/ 2309608 w 2659968"/>
              <a:gd name="connsiteY0" fmla="*/ 1208049 h 1457892"/>
              <a:gd name="connsiteX1" fmla="*/ 2229175 w 2659968"/>
              <a:gd name="connsiteY1" fmla="*/ 1288482 h 1457892"/>
              <a:gd name="connsiteX2" fmla="*/ 2148742 w 2659968"/>
              <a:gd name="connsiteY2" fmla="*/ 1208049 h 1457892"/>
              <a:gd name="connsiteX3" fmla="*/ 2229175 w 2659968"/>
              <a:gd name="connsiteY3" fmla="*/ 1127616 h 1457892"/>
              <a:gd name="connsiteX4" fmla="*/ 2309608 w 2659968"/>
              <a:gd name="connsiteY4" fmla="*/ 1208049 h 1457892"/>
              <a:gd name="connsiteX0" fmla="*/ 1888376 w 2659968"/>
              <a:gd name="connsiteY0" fmla="*/ 960387 h 1457892"/>
              <a:gd name="connsiteX1" fmla="*/ 1767726 w 2659968"/>
              <a:gd name="connsiteY1" fmla="*/ 1081037 h 1457892"/>
              <a:gd name="connsiteX2" fmla="*/ 1647076 w 2659968"/>
              <a:gd name="connsiteY2" fmla="*/ 960387 h 1457892"/>
              <a:gd name="connsiteX3" fmla="*/ 1767726 w 2659968"/>
              <a:gd name="connsiteY3" fmla="*/ 839737 h 1457892"/>
              <a:gd name="connsiteX4" fmla="*/ 1888376 w 2659968"/>
              <a:gd name="connsiteY4" fmla="*/ 960387 h 1457892"/>
              <a:gd name="connsiteX0" fmla="*/ 3725 w 30776"/>
              <a:gd name="connsiteY0" fmla="*/ 3756 h 43501"/>
              <a:gd name="connsiteX1" fmla="*/ 1962 w 30776"/>
              <a:gd name="connsiteY1" fmla="*/ 8303 h 43501"/>
              <a:gd name="connsiteX0" fmla="*/ 2843 w 30776"/>
              <a:gd name="connsiteY0" fmla="*/ 302 h 40047"/>
              <a:gd name="connsiteX1" fmla="*/ 2843 w 30776"/>
              <a:gd name="connsiteY1" fmla="*/ 302 h 40047"/>
              <a:gd name="connsiteX2" fmla="*/ 2843 w 30776"/>
              <a:gd name="connsiteY2" fmla="*/ 2576 h 40047"/>
              <a:gd name="connsiteX3" fmla="*/ 1962 w 30776"/>
              <a:gd name="connsiteY3" fmla="*/ 4849 h 40047"/>
              <a:gd name="connsiteX4" fmla="*/ 1962 w 30776"/>
              <a:gd name="connsiteY4" fmla="*/ 2576 h 40047"/>
              <a:gd name="connsiteX5" fmla="*/ 2843 w 30776"/>
              <a:gd name="connsiteY5" fmla="*/ 302 h 40047"/>
              <a:gd name="connsiteX6" fmla="*/ 2843 w 30776"/>
              <a:gd name="connsiteY6" fmla="*/ 302 h 40047"/>
              <a:gd name="connsiteX0" fmla="*/ 2659968 w 2659968"/>
              <a:gd name="connsiteY0" fmla="*/ 1301918 h 1342135"/>
              <a:gd name="connsiteX1" fmla="*/ 2619751 w 2659968"/>
              <a:gd name="connsiteY1" fmla="*/ 1342135 h 1342135"/>
              <a:gd name="connsiteX2" fmla="*/ 2579534 w 2659968"/>
              <a:gd name="connsiteY2" fmla="*/ 1301918 h 1342135"/>
              <a:gd name="connsiteX3" fmla="*/ 2619751 w 2659968"/>
              <a:gd name="connsiteY3" fmla="*/ 1261701 h 1342135"/>
              <a:gd name="connsiteX4" fmla="*/ 2659968 w 2659968"/>
              <a:gd name="connsiteY4" fmla="*/ 1301918 h 1342135"/>
              <a:gd name="connsiteX0" fmla="*/ 2309608 w 2659968"/>
              <a:gd name="connsiteY0" fmla="*/ 1092292 h 1342135"/>
              <a:gd name="connsiteX1" fmla="*/ 2229175 w 2659968"/>
              <a:gd name="connsiteY1" fmla="*/ 1172725 h 1342135"/>
              <a:gd name="connsiteX2" fmla="*/ 2148742 w 2659968"/>
              <a:gd name="connsiteY2" fmla="*/ 1092292 h 1342135"/>
              <a:gd name="connsiteX3" fmla="*/ 2229175 w 2659968"/>
              <a:gd name="connsiteY3" fmla="*/ 1011859 h 1342135"/>
              <a:gd name="connsiteX4" fmla="*/ 2309608 w 2659968"/>
              <a:gd name="connsiteY4" fmla="*/ 1092292 h 1342135"/>
              <a:gd name="connsiteX0" fmla="*/ 1888376 w 2659968"/>
              <a:gd name="connsiteY0" fmla="*/ 844630 h 1342135"/>
              <a:gd name="connsiteX1" fmla="*/ 1767726 w 2659968"/>
              <a:gd name="connsiteY1" fmla="*/ 965280 h 1342135"/>
              <a:gd name="connsiteX2" fmla="*/ 1647076 w 2659968"/>
              <a:gd name="connsiteY2" fmla="*/ 844630 h 1342135"/>
              <a:gd name="connsiteX3" fmla="*/ 1767726 w 2659968"/>
              <a:gd name="connsiteY3" fmla="*/ 723980 h 1342135"/>
              <a:gd name="connsiteX4" fmla="*/ 1888376 w 2659968"/>
              <a:gd name="connsiteY4" fmla="*/ 844630 h 1342135"/>
              <a:gd name="connsiteX0" fmla="*/ 3725 w 30776"/>
              <a:gd name="connsiteY0" fmla="*/ 302 h 40047"/>
              <a:gd name="connsiteX1" fmla="*/ 1962 w 30776"/>
              <a:gd name="connsiteY1" fmla="*/ 4849 h 40047"/>
              <a:gd name="connsiteX0" fmla="*/ 2843 w 30776"/>
              <a:gd name="connsiteY0" fmla="*/ 302 h 40047"/>
              <a:gd name="connsiteX1" fmla="*/ 2843 w 30776"/>
              <a:gd name="connsiteY1" fmla="*/ 302 h 40047"/>
              <a:gd name="connsiteX2" fmla="*/ 2843 w 30776"/>
              <a:gd name="connsiteY2" fmla="*/ 2576 h 40047"/>
              <a:gd name="connsiteX3" fmla="*/ 1962 w 30776"/>
              <a:gd name="connsiteY3" fmla="*/ 4849 h 40047"/>
              <a:gd name="connsiteX4" fmla="*/ 2843 w 30776"/>
              <a:gd name="connsiteY4" fmla="*/ 302 h 40047"/>
              <a:gd name="connsiteX5" fmla="*/ 2843 w 30776"/>
              <a:gd name="connsiteY5" fmla="*/ 302 h 40047"/>
              <a:gd name="connsiteX0" fmla="*/ 2659968 w 2659968"/>
              <a:gd name="connsiteY0" fmla="*/ 1301918 h 1342135"/>
              <a:gd name="connsiteX1" fmla="*/ 2619751 w 2659968"/>
              <a:gd name="connsiteY1" fmla="*/ 1342135 h 1342135"/>
              <a:gd name="connsiteX2" fmla="*/ 2579534 w 2659968"/>
              <a:gd name="connsiteY2" fmla="*/ 1301918 h 1342135"/>
              <a:gd name="connsiteX3" fmla="*/ 2619751 w 2659968"/>
              <a:gd name="connsiteY3" fmla="*/ 1261701 h 1342135"/>
              <a:gd name="connsiteX4" fmla="*/ 2659968 w 2659968"/>
              <a:gd name="connsiteY4" fmla="*/ 1301918 h 1342135"/>
              <a:gd name="connsiteX0" fmla="*/ 2309608 w 2659968"/>
              <a:gd name="connsiteY0" fmla="*/ 1092292 h 1342135"/>
              <a:gd name="connsiteX1" fmla="*/ 2229175 w 2659968"/>
              <a:gd name="connsiteY1" fmla="*/ 1172725 h 1342135"/>
              <a:gd name="connsiteX2" fmla="*/ 2148742 w 2659968"/>
              <a:gd name="connsiteY2" fmla="*/ 1092292 h 1342135"/>
              <a:gd name="connsiteX3" fmla="*/ 2229175 w 2659968"/>
              <a:gd name="connsiteY3" fmla="*/ 1011859 h 1342135"/>
              <a:gd name="connsiteX4" fmla="*/ 2309608 w 2659968"/>
              <a:gd name="connsiteY4" fmla="*/ 1092292 h 1342135"/>
              <a:gd name="connsiteX0" fmla="*/ 1888376 w 2659968"/>
              <a:gd name="connsiteY0" fmla="*/ 844630 h 1342135"/>
              <a:gd name="connsiteX1" fmla="*/ 1767726 w 2659968"/>
              <a:gd name="connsiteY1" fmla="*/ 965280 h 1342135"/>
              <a:gd name="connsiteX2" fmla="*/ 1647076 w 2659968"/>
              <a:gd name="connsiteY2" fmla="*/ 844630 h 1342135"/>
              <a:gd name="connsiteX3" fmla="*/ 1767726 w 2659968"/>
              <a:gd name="connsiteY3" fmla="*/ 723980 h 1342135"/>
              <a:gd name="connsiteX4" fmla="*/ 1888376 w 2659968"/>
              <a:gd name="connsiteY4" fmla="*/ 844630 h 1342135"/>
              <a:gd name="connsiteX0" fmla="*/ 3725 w 30776"/>
              <a:gd name="connsiteY0" fmla="*/ 302 h 40047"/>
              <a:gd name="connsiteX1" fmla="*/ 1962 w 30776"/>
              <a:gd name="connsiteY1" fmla="*/ 4849 h 40047"/>
              <a:gd name="connsiteX0" fmla="*/ 881 w 28814"/>
              <a:gd name="connsiteY0" fmla="*/ 0 h 39745"/>
              <a:gd name="connsiteX1" fmla="*/ 881 w 28814"/>
              <a:gd name="connsiteY1" fmla="*/ 0 h 39745"/>
              <a:gd name="connsiteX2" fmla="*/ 0 w 28814"/>
              <a:gd name="connsiteY2" fmla="*/ 4547 h 39745"/>
              <a:gd name="connsiteX3" fmla="*/ 881 w 28814"/>
              <a:gd name="connsiteY3" fmla="*/ 0 h 39745"/>
              <a:gd name="connsiteX4" fmla="*/ 881 w 28814"/>
              <a:gd name="connsiteY4" fmla="*/ 0 h 39745"/>
              <a:gd name="connsiteX0" fmla="*/ 2490392 w 2490392"/>
              <a:gd name="connsiteY0" fmla="*/ 1291797 h 1332014"/>
              <a:gd name="connsiteX1" fmla="*/ 2450175 w 2490392"/>
              <a:gd name="connsiteY1" fmla="*/ 1332014 h 1332014"/>
              <a:gd name="connsiteX2" fmla="*/ 2409958 w 2490392"/>
              <a:gd name="connsiteY2" fmla="*/ 1291797 h 1332014"/>
              <a:gd name="connsiteX3" fmla="*/ 2450175 w 2490392"/>
              <a:gd name="connsiteY3" fmla="*/ 1251580 h 1332014"/>
              <a:gd name="connsiteX4" fmla="*/ 2490392 w 2490392"/>
              <a:gd name="connsiteY4" fmla="*/ 1291797 h 1332014"/>
              <a:gd name="connsiteX0" fmla="*/ 2140032 w 2490392"/>
              <a:gd name="connsiteY0" fmla="*/ 1082171 h 1332014"/>
              <a:gd name="connsiteX1" fmla="*/ 2059599 w 2490392"/>
              <a:gd name="connsiteY1" fmla="*/ 1162604 h 1332014"/>
              <a:gd name="connsiteX2" fmla="*/ 1979166 w 2490392"/>
              <a:gd name="connsiteY2" fmla="*/ 1082171 h 1332014"/>
              <a:gd name="connsiteX3" fmla="*/ 2059599 w 2490392"/>
              <a:gd name="connsiteY3" fmla="*/ 1001738 h 1332014"/>
              <a:gd name="connsiteX4" fmla="*/ 2140032 w 2490392"/>
              <a:gd name="connsiteY4" fmla="*/ 1082171 h 1332014"/>
              <a:gd name="connsiteX0" fmla="*/ 1718800 w 2490392"/>
              <a:gd name="connsiteY0" fmla="*/ 834509 h 1332014"/>
              <a:gd name="connsiteX1" fmla="*/ 1598150 w 2490392"/>
              <a:gd name="connsiteY1" fmla="*/ 955159 h 1332014"/>
              <a:gd name="connsiteX2" fmla="*/ 1477500 w 2490392"/>
              <a:gd name="connsiteY2" fmla="*/ 834509 h 1332014"/>
              <a:gd name="connsiteX3" fmla="*/ 1598150 w 2490392"/>
              <a:gd name="connsiteY3" fmla="*/ 713859 h 1332014"/>
              <a:gd name="connsiteX4" fmla="*/ 1718800 w 2490392"/>
              <a:gd name="connsiteY4" fmla="*/ 834509 h 1332014"/>
              <a:gd name="connsiteX0" fmla="*/ 1763 w 28814"/>
              <a:gd name="connsiteY0" fmla="*/ 0 h 39745"/>
              <a:gd name="connsiteX1" fmla="*/ 0 w 28814"/>
              <a:gd name="connsiteY1" fmla="*/ 4547 h 39745"/>
              <a:gd name="connsiteX0" fmla="*/ 881 w 28814"/>
              <a:gd name="connsiteY0" fmla="*/ 0 h 39745"/>
              <a:gd name="connsiteX1" fmla="*/ 881 w 28814"/>
              <a:gd name="connsiteY1" fmla="*/ 0 h 39745"/>
              <a:gd name="connsiteX2" fmla="*/ 0 w 28814"/>
              <a:gd name="connsiteY2" fmla="*/ 4547 h 39745"/>
              <a:gd name="connsiteX3" fmla="*/ 881 w 28814"/>
              <a:gd name="connsiteY3" fmla="*/ 0 h 39745"/>
              <a:gd name="connsiteX0" fmla="*/ 2490392 w 2490392"/>
              <a:gd name="connsiteY0" fmla="*/ 1291797 h 1332014"/>
              <a:gd name="connsiteX1" fmla="*/ 2450175 w 2490392"/>
              <a:gd name="connsiteY1" fmla="*/ 1332014 h 1332014"/>
              <a:gd name="connsiteX2" fmla="*/ 2409958 w 2490392"/>
              <a:gd name="connsiteY2" fmla="*/ 1291797 h 1332014"/>
              <a:gd name="connsiteX3" fmla="*/ 2450175 w 2490392"/>
              <a:gd name="connsiteY3" fmla="*/ 1251580 h 1332014"/>
              <a:gd name="connsiteX4" fmla="*/ 2490392 w 2490392"/>
              <a:gd name="connsiteY4" fmla="*/ 1291797 h 1332014"/>
              <a:gd name="connsiteX0" fmla="*/ 2140032 w 2490392"/>
              <a:gd name="connsiteY0" fmla="*/ 1082171 h 1332014"/>
              <a:gd name="connsiteX1" fmla="*/ 2059599 w 2490392"/>
              <a:gd name="connsiteY1" fmla="*/ 1162604 h 1332014"/>
              <a:gd name="connsiteX2" fmla="*/ 1979166 w 2490392"/>
              <a:gd name="connsiteY2" fmla="*/ 1082171 h 1332014"/>
              <a:gd name="connsiteX3" fmla="*/ 2059599 w 2490392"/>
              <a:gd name="connsiteY3" fmla="*/ 1001738 h 1332014"/>
              <a:gd name="connsiteX4" fmla="*/ 2140032 w 2490392"/>
              <a:gd name="connsiteY4" fmla="*/ 1082171 h 1332014"/>
              <a:gd name="connsiteX0" fmla="*/ 1718800 w 2490392"/>
              <a:gd name="connsiteY0" fmla="*/ 834509 h 1332014"/>
              <a:gd name="connsiteX1" fmla="*/ 1598150 w 2490392"/>
              <a:gd name="connsiteY1" fmla="*/ 955159 h 1332014"/>
              <a:gd name="connsiteX2" fmla="*/ 1477500 w 2490392"/>
              <a:gd name="connsiteY2" fmla="*/ 834509 h 1332014"/>
              <a:gd name="connsiteX3" fmla="*/ 1598150 w 2490392"/>
              <a:gd name="connsiteY3" fmla="*/ 713859 h 1332014"/>
              <a:gd name="connsiteX4" fmla="*/ 1718800 w 2490392"/>
              <a:gd name="connsiteY4" fmla="*/ 834509 h 1332014"/>
              <a:gd name="connsiteX0" fmla="*/ 1763 w 28814"/>
              <a:gd name="connsiteY0" fmla="*/ 0 h 39745"/>
              <a:gd name="connsiteX1" fmla="*/ 0 w 28814"/>
              <a:gd name="connsiteY1" fmla="*/ 4547 h 39745"/>
              <a:gd name="connsiteX0" fmla="*/ 881 w 28814"/>
              <a:gd name="connsiteY0" fmla="*/ 423 h 40168"/>
              <a:gd name="connsiteX1" fmla="*/ 881 w 28814"/>
              <a:gd name="connsiteY1" fmla="*/ 423 h 40168"/>
              <a:gd name="connsiteX2" fmla="*/ 0 w 28814"/>
              <a:gd name="connsiteY2" fmla="*/ 4970 h 40168"/>
              <a:gd name="connsiteX3" fmla="*/ 881 w 28814"/>
              <a:gd name="connsiteY3" fmla="*/ 423 h 40168"/>
              <a:gd name="connsiteX0" fmla="*/ 2490392 w 2490392"/>
              <a:gd name="connsiteY0" fmla="*/ 1305974 h 1346191"/>
              <a:gd name="connsiteX1" fmla="*/ 2450175 w 2490392"/>
              <a:gd name="connsiteY1" fmla="*/ 1346191 h 1346191"/>
              <a:gd name="connsiteX2" fmla="*/ 2409958 w 2490392"/>
              <a:gd name="connsiteY2" fmla="*/ 1305974 h 1346191"/>
              <a:gd name="connsiteX3" fmla="*/ 2450175 w 2490392"/>
              <a:gd name="connsiteY3" fmla="*/ 1265757 h 1346191"/>
              <a:gd name="connsiteX4" fmla="*/ 2490392 w 2490392"/>
              <a:gd name="connsiteY4" fmla="*/ 1305974 h 1346191"/>
              <a:gd name="connsiteX0" fmla="*/ 2140032 w 2490392"/>
              <a:gd name="connsiteY0" fmla="*/ 1096348 h 1346191"/>
              <a:gd name="connsiteX1" fmla="*/ 2059599 w 2490392"/>
              <a:gd name="connsiteY1" fmla="*/ 1176781 h 1346191"/>
              <a:gd name="connsiteX2" fmla="*/ 1979166 w 2490392"/>
              <a:gd name="connsiteY2" fmla="*/ 1096348 h 1346191"/>
              <a:gd name="connsiteX3" fmla="*/ 2059599 w 2490392"/>
              <a:gd name="connsiteY3" fmla="*/ 1015915 h 1346191"/>
              <a:gd name="connsiteX4" fmla="*/ 2140032 w 2490392"/>
              <a:gd name="connsiteY4" fmla="*/ 1096348 h 1346191"/>
              <a:gd name="connsiteX0" fmla="*/ 1718800 w 2490392"/>
              <a:gd name="connsiteY0" fmla="*/ 848686 h 1346191"/>
              <a:gd name="connsiteX1" fmla="*/ 1598150 w 2490392"/>
              <a:gd name="connsiteY1" fmla="*/ 969336 h 1346191"/>
              <a:gd name="connsiteX2" fmla="*/ 1477500 w 2490392"/>
              <a:gd name="connsiteY2" fmla="*/ 848686 h 1346191"/>
              <a:gd name="connsiteX3" fmla="*/ 1598150 w 2490392"/>
              <a:gd name="connsiteY3" fmla="*/ 728036 h 1346191"/>
              <a:gd name="connsiteX4" fmla="*/ 1718800 w 2490392"/>
              <a:gd name="connsiteY4" fmla="*/ 848686 h 1346191"/>
              <a:gd name="connsiteX0" fmla="*/ 1763 w 28814"/>
              <a:gd name="connsiteY0" fmla="*/ 423 h 40168"/>
              <a:gd name="connsiteX1" fmla="*/ 1321 w 28814"/>
              <a:gd name="connsiteY1" fmla="*/ 622 h 40168"/>
              <a:gd name="connsiteX0" fmla="*/ 0 w 27933"/>
              <a:gd name="connsiteY0" fmla="*/ 423 h 40168"/>
              <a:gd name="connsiteX1" fmla="*/ 0 w 27933"/>
              <a:gd name="connsiteY1" fmla="*/ 423 h 40168"/>
              <a:gd name="connsiteX2" fmla="*/ 0 w 27933"/>
              <a:gd name="connsiteY2" fmla="*/ 423 h 40168"/>
              <a:gd name="connsiteX0" fmla="*/ 2414247 w 2414247"/>
              <a:gd name="connsiteY0" fmla="*/ 1305974 h 1346191"/>
              <a:gd name="connsiteX1" fmla="*/ 2374030 w 2414247"/>
              <a:gd name="connsiteY1" fmla="*/ 1346191 h 1346191"/>
              <a:gd name="connsiteX2" fmla="*/ 2333813 w 2414247"/>
              <a:gd name="connsiteY2" fmla="*/ 1305974 h 1346191"/>
              <a:gd name="connsiteX3" fmla="*/ 2374030 w 2414247"/>
              <a:gd name="connsiteY3" fmla="*/ 1265757 h 1346191"/>
              <a:gd name="connsiteX4" fmla="*/ 2414247 w 2414247"/>
              <a:gd name="connsiteY4" fmla="*/ 1305974 h 1346191"/>
              <a:gd name="connsiteX0" fmla="*/ 2063887 w 2414247"/>
              <a:gd name="connsiteY0" fmla="*/ 1096348 h 1346191"/>
              <a:gd name="connsiteX1" fmla="*/ 1983454 w 2414247"/>
              <a:gd name="connsiteY1" fmla="*/ 1176781 h 1346191"/>
              <a:gd name="connsiteX2" fmla="*/ 1903021 w 2414247"/>
              <a:gd name="connsiteY2" fmla="*/ 1096348 h 1346191"/>
              <a:gd name="connsiteX3" fmla="*/ 1983454 w 2414247"/>
              <a:gd name="connsiteY3" fmla="*/ 1015915 h 1346191"/>
              <a:gd name="connsiteX4" fmla="*/ 2063887 w 2414247"/>
              <a:gd name="connsiteY4" fmla="*/ 1096348 h 1346191"/>
              <a:gd name="connsiteX0" fmla="*/ 1642655 w 2414247"/>
              <a:gd name="connsiteY0" fmla="*/ 848686 h 1346191"/>
              <a:gd name="connsiteX1" fmla="*/ 1522005 w 2414247"/>
              <a:gd name="connsiteY1" fmla="*/ 969336 h 1346191"/>
              <a:gd name="connsiteX2" fmla="*/ 1401355 w 2414247"/>
              <a:gd name="connsiteY2" fmla="*/ 848686 h 1346191"/>
              <a:gd name="connsiteX3" fmla="*/ 1522005 w 2414247"/>
              <a:gd name="connsiteY3" fmla="*/ 728036 h 1346191"/>
              <a:gd name="connsiteX4" fmla="*/ 1642655 w 2414247"/>
              <a:gd name="connsiteY4" fmla="*/ 848686 h 1346191"/>
              <a:gd name="connsiteX0" fmla="*/ 882 w 27933"/>
              <a:gd name="connsiteY0" fmla="*/ 423 h 40168"/>
              <a:gd name="connsiteX1" fmla="*/ 440 w 27933"/>
              <a:gd name="connsiteY1" fmla="*/ 622 h 40168"/>
              <a:gd name="connsiteX0" fmla="*/ 0 w 27933"/>
              <a:gd name="connsiteY0" fmla="*/ 423 h 40168"/>
              <a:gd name="connsiteX1" fmla="*/ 0 w 27933"/>
              <a:gd name="connsiteY1" fmla="*/ 423 h 40168"/>
              <a:gd name="connsiteX2" fmla="*/ 0 w 27933"/>
              <a:gd name="connsiteY2" fmla="*/ 423 h 40168"/>
              <a:gd name="connsiteX0" fmla="*/ 2414247 w 2414247"/>
              <a:gd name="connsiteY0" fmla="*/ 1305974 h 1346191"/>
              <a:gd name="connsiteX1" fmla="*/ 2374030 w 2414247"/>
              <a:gd name="connsiteY1" fmla="*/ 1346191 h 1346191"/>
              <a:gd name="connsiteX2" fmla="*/ 2333813 w 2414247"/>
              <a:gd name="connsiteY2" fmla="*/ 1305974 h 1346191"/>
              <a:gd name="connsiteX3" fmla="*/ 2374030 w 2414247"/>
              <a:gd name="connsiteY3" fmla="*/ 1265757 h 1346191"/>
              <a:gd name="connsiteX4" fmla="*/ 2414247 w 2414247"/>
              <a:gd name="connsiteY4" fmla="*/ 1305974 h 1346191"/>
              <a:gd name="connsiteX0" fmla="*/ 2063887 w 2414247"/>
              <a:gd name="connsiteY0" fmla="*/ 1096348 h 1346191"/>
              <a:gd name="connsiteX1" fmla="*/ 1983454 w 2414247"/>
              <a:gd name="connsiteY1" fmla="*/ 1176781 h 1346191"/>
              <a:gd name="connsiteX2" fmla="*/ 1903021 w 2414247"/>
              <a:gd name="connsiteY2" fmla="*/ 1096348 h 1346191"/>
              <a:gd name="connsiteX3" fmla="*/ 1983454 w 2414247"/>
              <a:gd name="connsiteY3" fmla="*/ 1015915 h 1346191"/>
              <a:gd name="connsiteX4" fmla="*/ 2063887 w 2414247"/>
              <a:gd name="connsiteY4" fmla="*/ 1096348 h 1346191"/>
              <a:gd name="connsiteX0" fmla="*/ 1642655 w 2414247"/>
              <a:gd name="connsiteY0" fmla="*/ 848686 h 1346191"/>
              <a:gd name="connsiteX1" fmla="*/ 1522005 w 2414247"/>
              <a:gd name="connsiteY1" fmla="*/ 969336 h 1346191"/>
              <a:gd name="connsiteX2" fmla="*/ 1401355 w 2414247"/>
              <a:gd name="connsiteY2" fmla="*/ 848686 h 1346191"/>
              <a:gd name="connsiteX3" fmla="*/ 1522005 w 2414247"/>
              <a:gd name="connsiteY3" fmla="*/ 728036 h 1346191"/>
              <a:gd name="connsiteX4" fmla="*/ 1642655 w 2414247"/>
              <a:gd name="connsiteY4" fmla="*/ 848686 h 1346191"/>
              <a:gd name="connsiteX0" fmla="*/ 882 w 27933"/>
              <a:gd name="connsiteY0" fmla="*/ 423 h 40168"/>
              <a:gd name="connsiteX1" fmla="*/ 440 w 27933"/>
              <a:gd name="connsiteY1" fmla="*/ 622 h 40168"/>
              <a:gd name="connsiteX0" fmla="*/ 0 w 27933"/>
              <a:gd name="connsiteY0" fmla="*/ 423 h 40168"/>
              <a:gd name="connsiteX1" fmla="*/ 0 w 27933"/>
              <a:gd name="connsiteY1" fmla="*/ 423 h 40168"/>
              <a:gd name="connsiteX2" fmla="*/ 0 w 27933"/>
              <a:gd name="connsiteY2" fmla="*/ 423 h 40168"/>
              <a:gd name="connsiteX0" fmla="*/ 2414247 w 2414247"/>
              <a:gd name="connsiteY0" fmla="*/ 1305974 h 1346191"/>
              <a:gd name="connsiteX1" fmla="*/ 2374030 w 2414247"/>
              <a:gd name="connsiteY1" fmla="*/ 1346191 h 1346191"/>
              <a:gd name="connsiteX2" fmla="*/ 2333813 w 2414247"/>
              <a:gd name="connsiteY2" fmla="*/ 1305974 h 1346191"/>
              <a:gd name="connsiteX3" fmla="*/ 2374030 w 2414247"/>
              <a:gd name="connsiteY3" fmla="*/ 1265757 h 1346191"/>
              <a:gd name="connsiteX4" fmla="*/ 2414247 w 2414247"/>
              <a:gd name="connsiteY4" fmla="*/ 1305974 h 1346191"/>
              <a:gd name="connsiteX0" fmla="*/ 2063887 w 2414247"/>
              <a:gd name="connsiteY0" fmla="*/ 1096348 h 1346191"/>
              <a:gd name="connsiteX1" fmla="*/ 1983454 w 2414247"/>
              <a:gd name="connsiteY1" fmla="*/ 1176781 h 1346191"/>
              <a:gd name="connsiteX2" fmla="*/ 1903021 w 2414247"/>
              <a:gd name="connsiteY2" fmla="*/ 1096348 h 1346191"/>
              <a:gd name="connsiteX3" fmla="*/ 1983454 w 2414247"/>
              <a:gd name="connsiteY3" fmla="*/ 1015915 h 1346191"/>
              <a:gd name="connsiteX4" fmla="*/ 2063887 w 2414247"/>
              <a:gd name="connsiteY4" fmla="*/ 1096348 h 1346191"/>
              <a:gd name="connsiteX0" fmla="*/ 1642655 w 2414247"/>
              <a:gd name="connsiteY0" fmla="*/ 848686 h 1346191"/>
              <a:gd name="connsiteX1" fmla="*/ 1522005 w 2414247"/>
              <a:gd name="connsiteY1" fmla="*/ 969336 h 1346191"/>
              <a:gd name="connsiteX2" fmla="*/ 1401355 w 2414247"/>
              <a:gd name="connsiteY2" fmla="*/ 848686 h 1346191"/>
              <a:gd name="connsiteX3" fmla="*/ 1522005 w 2414247"/>
              <a:gd name="connsiteY3" fmla="*/ 728036 h 1346191"/>
              <a:gd name="connsiteX4" fmla="*/ 1642655 w 2414247"/>
              <a:gd name="connsiteY4" fmla="*/ 848686 h 1346191"/>
              <a:gd name="connsiteX0" fmla="*/ 882 w 27933"/>
              <a:gd name="connsiteY0" fmla="*/ 423 h 40168"/>
              <a:gd name="connsiteX1" fmla="*/ 440 w 27933"/>
              <a:gd name="connsiteY1" fmla="*/ 622 h 40168"/>
              <a:gd name="connsiteX2" fmla="*/ 882 w 27933"/>
              <a:gd name="connsiteY2" fmla="*/ 423 h 40168"/>
              <a:gd name="connsiteX0" fmla="*/ 0 w 27933"/>
              <a:gd name="connsiteY0" fmla="*/ 423 h 40168"/>
              <a:gd name="connsiteX1" fmla="*/ 0 w 27933"/>
              <a:gd name="connsiteY1" fmla="*/ 423 h 40168"/>
              <a:gd name="connsiteX2" fmla="*/ 0 w 27933"/>
              <a:gd name="connsiteY2" fmla="*/ 423 h 40168"/>
              <a:gd name="connsiteX0" fmla="*/ 2414247 w 2414247"/>
              <a:gd name="connsiteY0" fmla="*/ 1305974 h 1346191"/>
              <a:gd name="connsiteX1" fmla="*/ 2374030 w 2414247"/>
              <a:gd name="connsiteY1" fmla="*/ 1346191 h 1346191"/>
              <a:gd name="connsiteX2" fmla="*/ 2333813 w 2414247"/>
              <a:gd name="connsiteY2" fmla="*/ 1305974 h 1346191"/>
              <a:gd name="connsiteX3" fmla="*/ 2374030 w 2414247"/>
              <a:gd name="connsiteY3" fmla="*/ 1265757 h 1346191"/>
              <a:gd name="connsiteX4" fmla="*/ 2414247 w 2414247"/>
              <a:gd name="connsiteY4" fmla="*/ 1305974 h 1346191"/>
              <a:gd name="connsiteX0" fmla="*/ 2063887 w 2414247"/>
              <a:gd name="connsiteY0" fmla="*/ 1096348 h 1346191"/>
              <a:gd name="connsiteX1" fmla="*/ 1983454 w 2414247"/>
              <a:gd name="connsiteY1" fmla="*/ 1176781 h 1346191"/>
              <a:gd name="connsiteX2" fmla="*/ 1903021 w 2414247"/>
              <a:gd name="connsiteY2" fmla="*/ 1096348 h 1346191"/>
              <a:gd name="connsiteX3" fmla="*/ 1983454 w 2414247"/>
              <a:gd name="connsiteY3" fmla="*/ 1015915 h 1346191"/>
              <a:gd name="connsiteX4" fmla="*/ 2063887 w 2414247"/>
              <a:gd name="connsiteY4" fmla="*/ 1096348 h 1346191"/>
              <a:gd name="connsiteX0" fmla="*/ 1642655 w 2414247"/>
              <a:gd name="connsiteY0" fmla="*/ 848686 h 1346191"/>
              <a:gd name="connsiteX1" fmla="*/ 1522005 w 2414247"/>
              <a:gd name="connsiteY1" fmla="*/ 969336 h 1346191"/>
              <a:gd name="connsiteX2" fmla="*/ 1401355 w 2414247"/>
              <a:gd name="connsiteY2" fmla="*/ 848686 h 1346191"/>
              <a:gd name="connsiteX3" fmla="*/ 1522005 w 2414247"/>
              <a:gd name="connsiteY3" fmla="*/ 728036 h 1346191"/>
              <a:gd name="connsiteX4" fmla="*/ 1642655 w 2414247"/>
              <a:gd name="connsiteY4" fmla="*/ 848686 h 1346191"/>
              <a:gd name="connsiteX0" fmla="*/ 850 w 27933"/>
              <a:gd name="connsiteY0" fmla="*/ 622 h 40168"/>
              <a:gd name="connsiteX1" fmla="*/ 440 w 27933"/>
              <a:gd name="connsiteY1" fmla="*/ 622 h 40168"/>
              <a:gd name="connsiteX2" fmla="*/ 850 w 27933"/>
              <a:gd name="connsiteY2" fmla="*/ 622 h 40168"/>
            </a:gdLst>
            <a:ahLst/>
            <a:cxnLst>
              <a:cxn ang="0">
                <a:pos x="connsiteX0" y="connsiteY0"/>
              </a:cxn>
              <a:cxn ang="0">
                <a:pos x="connsiteX1" y="connsiteY1"/>
              </a:cxn>
              <a:cxn ang="0">
                <a:pos x="connsiteX2" y="connsiteY2"/>
              </a:cxn>
            </a:cxnLst>
            <a:rect l="l" t="t" r="r" b="b"/>
            <a:pathLst>
              <a:path w="27933" h="40168">
                <a:moveTo>
                  <a:pt x="0" y="423"/>
                </a:moveTo>
                <a:lnTo>
                  <a:pt x="0" y="423"/>
                </a:lnTo>
                <a:lnTo>
                  <a:pt x="0" y="423"/>
                </a:lnTo>
                <a:close/>
              </a:path>
              <a:path w="2414247" h="1346191">
                <a:moveTo>
                  <a:pt x="2414247" y="1305974"/>
                </a:moveTo>
                <a:cubicBezTo>
                  <a:pt x="2414247" y="1328185"/>
                  <a:pt x="2396241" y="1346191"/>
                  <a:pt x="2374030" y="1346191"/>
                </a:cubicBezTo>
                <a:cubicBezTo>
                  <a:pt x="2351819" y="1346191"/>
                  <a:pt x="2333813" y="1328185"/>
                  <a:pt x="2333813" y="1305974"/>
                </a:cubicBezTo>
                <a:cubicBezTo>
                  <a:pt x="2333813" y="1283763"/>
                  <a:pt x="2351819" y="1265757"/>
                  <a:pt x="2374030" y="1265757"/>
                </a:cubicBezTo>
                <a:cubicBezTo>
                  <a:pt x="2396241" y="1265757"/>
                  <a:pt x="2414247" y="1283763"/>
                  <a:pt x="2414247" y="1305974"/>
                </a:cubicBezTo>
                <a:close/>
              </a:path>
              <a:path w="2414247" h="1346191">
                <a:moveTo>
                  <a:pt x="2063887" y="1096348"/>
                </a:moveTo>
                <a:cubicBezTo>
                  <a:pt x="2063887" y="1140770"/>
                  <a:pt x="2027876" y="1176781"/>
                  <a:pt x="1983454" y="1176781"/>
                </a:cubicBezTo>
                <a:cubicBezTo>
                  <a:pt x="1939032" y="1176781"/>
                  <a:pt x="1903021" y="1140770"/>
                  <a:pt x="1903021" y="1096348"/>
                </a:cubicBezTo>
                <a:cubicBezTo>
                  <a:pt x="1903021" y="1051926"/>
                  <a:pt x="1939032" y="1015915"/>
                  <a:pt x="1983454" y="1015915"/>
                </a:cubicBezTo>
                <a:cubicBezTo>
                  <a:pt x="2027876" y="1015915"/>
                  <a:pt x="2063887" y="1051926"/>
                  <a:pt x="2063887" y="1096348"/>
                </a:cubicBezTo>
                <a:close/>
              </a:path>
              <a:path w="2414247" h="1346191">
                <a:moveTo>
                  <a:pt x="1642655" y="848686"/>
                </a:moveTo>
                <a:cubicBezTo>
                  <a:pt x="1642655" y="915319"/>
                  <a:pt x="1588638" y="969336"/>
                  <a:pt x="1522005" y="969336"/>
                </a:cubicBezTo>
                <a:cubicBezTo>
                  <a:pt x="1455372" y="969336"/>
                  <a:pt x="1401355" y="915319"/>
                  <a:pt x="1401355" y="848686"/>
                </a:cubicBezTo>
                <a:cubicBezTo>
                  <a:pt x="1401355" y="782053"/>
                  <a:pt x="1455372" y="728036"/>
                  <a:pt x="1522005" y="728036"/>
                </a:cubicBezTo>
                <a:cubicBezTo>
                  <a:pt x="1588638" y="728036"/>
                  <a:pt x="1642655" y="782053"/>
                  <a:pt x="1642655" y="848686"/>
                </a:cubicBezTo>
                <a:close/>
              </a:path>
              <a:path w="27933" h="40168" fill="none" extrusionOk="0">
                <a:moveTo>
                  <a:pt x="850" y="622"/>
                </a:moveTo>
                <a:cubicBezTo>
                  <a:pt x="811" y="1269"/>
                  <a:pt x="578" y="0"/>
                  <a:pt x="440" y="622"/>
                </a:cubicBezTo>
                <a:lnTo>
                  <a:pt x="850" y="622"/>
                </a:lnTo>
                <a:close/>
              </a:path>
            </a:pathLst>
          </a:cu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8">
                                            <p:bg/>
                                          </p:spTgt>
                                        </p:tgtEl>
                                        <p:attrNameLst>
                                          <p:attrName>style.visibility</p:attrName>
                                        </p:attrNameLst>
                                      </p:cBhvr>
                                      <p:to>
                                        <p:strVal val="visible"/>
                                      </p:to>
                                    </p:set>
                                    <p:animEffect transition="in" filter="wipe(down)">
                                      <p:cBhvr>
                                        <p:cTn id="15" dur="500"/>
                                        <p:tgtEl>
                                          <p:spTgt spid="8">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0">
                                            <p:bg/>
                                          </p:spTgt>
                                        </p:tgtEl>
                                        <p:attrNameLst>
                                          <p:attrName>style.visibility</p:attrName>
                                        </p:attrNameLst>
                                      </p:cBhvr>
                                      <p:to>
                                        <p:strVal val="visible"/>
                                      </p:to>
                                    </p:set>
                                    <p:animEffect transition="in" filter="fade">
                                      <p:cBhvr>
                                        <p:cTn id="23" dur="2000"/>
                                        <p:tgtEl>
                                          <p:spTgt spid="10">
                                            <p:bg/>
                                          </p:spTgt>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0">
                                            <p:txEl>
                                              <p:pRg st="0" end="0"/>
                                            </p:txEl>
                                          </p:spTgt>
                                        </p:tgtEl>
                                        <p:attrNameLst>
                                          <p:attrName>style.visibility</p:attrName>
                                        </p:attrNameLst>
                                      </p:cBhvr>
                                      <p:to>
                                        <p:strVal val="visible"/>
                                      </p:to>
                                    </p:set>
                                    <p:animEffect transition="in" filter="fade">
                                      <p:cBhvr>
                                        <p:cTn id="26" dur="20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P spid="8" grpId="0" build="allAtOnce" animBg="1"/>
      <p:bldP spid="10" grpId="0" build="allAtOnce"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And Zoe goes on her way, thoughtfully…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
        <p:nvSpPr>
          <p:cNvPr id="5" name="Cloud Callout 4"/>
          <p:cNvSpPr/>
          <p:nvPr/>
        </p:nvSpPr>
        <p:spPr>
          <a:xfrm>
            <a:off x="3505200" y="2514600"/>
            <a:ext cx="4495800" cy="3505200"/>
          </a:xfrm>
          <a:prstGeom prst="cloudCallout">
            <a:avLst>
              <a:gd name="adj1" fmla="val -84393"/>
              <a:gd name="adj2" fmla="val -42695"/>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b="1" dirty="0" smtClean="0">
                <a:solidFill>
                  <a:schemeClr val="tx1"/>
                </a:solidFill>
              </a:rPr>
              <a:t>Well that went well … But what’s the next step?</a:t>
            </a:r>
          </a:p>
          <a:p>
            <a:pPr algn="ctr"/>
            <a:endParaRPr lang="en-GB" b="1" dirty="0" smtClean="0">
              <a:solidFill>
                <a:schemeClr val="tx1"/>
              </a:solidFill>
            </a:endParaRPr>
          </a:p>
          <a:p>
            <a:pPr algn="ctr"/>
            <a:r>
              <a:rPr lang="en-GB" b="1" dirty="0" smtClean="0">
                <a:solidFill>
                  <a:schemeClr val="tx1"/>
                </a:solidFill>
              </a:rPr>
              <a:t> </a:t>
            </a:r>
            <a:endParaRPr lang="en-US" b="1" dirty="0">
              <a:solidFill>
                <a:schemeClr val="tx1"/>
              </a:solidFill>
            </a:endParaRPr>
          </a:p>
        </p:txBody>
      </p:sp>
      <p:pic>
        <p:nvPicPr>
          <p:cNvPr id="7" name="Picture 2" descr="http://cdn.thegrindstone.com/files/2011/08/BusinessPeopleSilhouetteWoman.jpg"/>
          <p:cNvPicPr>
            <a:picLocks noChangeAspect="1" noChangeArrowheads="1"/>
          </p:cNvPicPr>
          <p:nvPr/>
        </p:nvPicPr>
        <p:blipFill>
          <a:blip r:embed="rId2" cstate="screen"/>
          <a:srcRect/>
          <a:stretch>
            <a:fillRect/>
          </a:stretch>
        </p:blipFill>
        <p:spPr bwMode="auto">
          <a:xfrm>
            <a:off x="0" y="1447800"/>
            <a:ext cx="2133600" cy="6429375"/>
          </a:xfrm>
          <a:prstGeom prst="rect">
            <a:avLst/>
          </a:prstGeom>
          <a:noFill/>
        </p:spPr>
      </p:pic>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133600"/>
            <a:ext cx="9144000" cy="2849562"/>
          </a:xfrm>
        </p:spPr>
        <p:txBody>
          <a:bodyPr>
            <a:normAutofit fontScale="90000"/>
          </a:bodyPr>
          <a:lstStyle/>
          <a:p>
            <a:r>
              <a:rPr lang="en-GB" dirty="0" smtClean="0"/>
              <a:t/>
            </a:r>
            <a:br>
              <a:rPr lang="en-GB" dirty="0" smtClean="0"/>
            </a:br>
            <a:r>
              <a:rPr lang="en-GB" dirty="0" smtClean="0"/>
              <a:t>Thanks for listening</a:t>
            </a:r>
            <a:br>
              <a:rPr lang="en-GB" dirty="0" smtClean="0"/>
            </a:br>
            <a:r>
              <a:rPr lang="en-GB" dirty="0" smtClean="0"/>
              <a:t>John Regan, </a:t>
            </a:r>
            <a:br>
              <a:rPr lang="en-GB" dirty="0" smtClean="0"/>
            </a:br>
            <a:r>
              <a:rPr lang="en-GB" dirty="0" smtClean="0"/>
              <a:t>Coordinator </a:t>
            </a:r>
            <a:r>
              <a:rPr lang="en-GB" i="1" dirty="0" smtClean="0"/>
              <a:t>‘New Zoo’ </a:t>
            </a:r>
            <a:r>
              <a:rPr lang="en-GB" dirty="0" smtClean="0"/>
              <a:t>movement</a:t>
            </a:r>
            <a:br>
              <a:rPr lang="en-GB" dirty="0" smtClean="0"/>
            </a:br>
            <a:r>
              <a:rPr lang="en-GB" dirty="0" smtClean="0"/>
              <a:t/>
            </a:r>
            <a:br>
              <a:rPr lang="en-GB" dirty="0" smtClean="0"/>
            </a:br>
            <a:r>
              <a:rPr lang="en-GB" dirty="0" smtClean="0"/>
              <a:t>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r>
              <a:rPr lang="en-GB" dirty="0" smtClean="0"/>
              <a:t/>
            </a:r>
            <a:br>
              <a:rPr lang="en-GB" dirty="0" smtClean="0"/>
            </a:br>
            <a:endParaRPr lang="en-US" dirty="0"/>
          </a:p>
        </p:txBody>
      </p:sp>
      <p:sp>
        <p:nvSpPr>
          <p:cNvPr id="5" name="Title 1"/>
          <p:cNvSpPr txBox="1">
            <a:spLocks/>
          </p:cNvSpPr>
          <p:nvPr/>
        </p:nvSpPr>
        <p:spPr>
          <a:xfrm>
            <a:off x="533400" y="5638800"/>
            <a:ext cx="8229600" cy="3230562"/>
          </a:xfrm>
          <a:prstGeom prst="rect">
            <a:avLst/>
          </a:prstGeom>
        </p:spPr>
        <p:txBody>
          <a:bodyPr vert="horz" lIns="91440" tIns="45720" rIns="91440" bIns="45720" rtlCol="0" anchor="ctr">
            <a:normAutofit fontScale="45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chemeClr val="tx1"/>
                </a:solidFill>
                <a:effectLst/>
                <a:uLnTx/>
                <a:uFillTx/>
                <a:latin typeface="+mj-lt"/>
                <a:ea typeface="+mj-ea"/>
                <a:cs typeface="+mj-cs"/>
              </a:rPr>
              <a:t>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1" u="none" strike="noStrike" kern="1200" cap="none" spc="0" normalizeH="0" baseline="0" noProof="0" dirty="0" smtClean="0">
                <a:ln>
                  <a:noFill/>
                </a:ln>
                <a:solidFill>
                  <a:schemeClr val="tx1"/>
                </a:solidFill>
                <a:effectLst/>
                <a:uLnTx/>
                <a:uFillTx/>
                <a:latin typeface="+mj-lt"/>
                <a:ea typeface="+mj-ea"/>
                <a:cs typeface="+mj-cs"/>
              </a:rPr>
              <a:t>And apologies</a:t>
            </a:r>
            <a:r>
              <a:rPr kumimoji="0" lang="en-GB" sz="4400" b="0" i="1" u="none" strike="noStrike" kern="1200" cap="none" spc="0" normalizeH="0" noProof="0" dirty="0" smtClean="0">
                <a:ln>
                  <a:noFill/>
                </a:ln>
                <a:solidFill>
                  <a:schemeClr val="tx1"/>
                </a:solidFill>
                <a:effectLst/>
                <a:uLnTx/>
                <a:uFillTx/>
                <a:latin typeface="+mj-lt"/>
                <a:ea typeface="+mj-ea"/>
                <a:cs typeface="+mj-cs"/>
              </a:rPr>
              <a:t> to anybody whose images I </a:t>
            </a:r>
            <a:r>
              <a:rPr kumimoji="0" lang="en-GB" sz="4400" b="0" i="1" u="none" strike="noStrike" kern="1200" cap="none" spc="0" normalizeH="0" noProof="0" dirty="0" err="1" smtClean="0">
                <a:ln>
                  <a:noFill/>
                </a:ln>
                <a:solidFill>
                  <a:schemeClr val="tx1"/>
                </a:solidFill>
                <a:effectLst/>
                <a:uLnTx/>
                <a:uFillTx/>
                <a:latin typeface="+mj-lt"/>
                <a:ea typeface="+mj-ea"/>
                <a:cs typeface="+mj-cs"/>
              </a:rPr>
              <a:t>swi</a:t>
            </a:r>
            <a:r>
              <a:rPr lang="en-GB" sz="4400" i="1" dirty="0" err="1" smtClean="0">
                <a:latin typeface="+mj-lt"/>
                <a:ea typeface="+mj-ea"/>
                <a:cs typeface="+mj-cs"/>
              </a:rPr>
              <a:t>ped</a:t>
            </a:r>
            <a:r>
              <a:rPr lang="en-GB" sz="4400" i="1" dirty="0" smtClean="0">
                <a:latin typeface="+mj-lt"/>
                <a:ea typeface="+mj-ea"/>
                <a:cs typeface="+mj-cs"/>
              </a:rPr>
              <a:t> from Google Images</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1" u="none" strike="noStrike" kern="1200" cap="none" spc="0" normalizeH="0" baseline="0" noProof="0" dirty="0" smtClean="0">
                <a:ln>
                  <a:noFill/>
                </a:ln>
                <a:solidFill>
                  <a:schemeClr val="tx1"/>
                </a:solidFill>
                <a:effectLst/>
                <a:uLnTx/>
                <a:uFillTx/>
                <a:latin typeface="+mj-lt"/>
                <a:ea typeface="+mj-ea"/>
                <a:cs typeface="+mj-cs"/>
              </a:rPr>
              <a:t/>
            </a:r>
            <a:br>
              <a:rPr kumimoji="0" lang="en-GB" sz="4400" b="0" i="1"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http://www.newzoo.org.uk/</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r>
              <a:rPr kumimoji="0" lang="en-GB" sz="4400" b="0" i="0" u="none" strike="noStrike" kern="1200" cap="none" spc="0" normalizeH="0" baseline="0" noProof="0" dirty="0" smtClean="0">
                <a:ln>
                  <a:noFill/>
                </a:ln>
                <a:solidFill>
                  <a:schemeClr val="tx1"/>
                </a:solidFill>
                <a:effectLst/>
                <a:uLnTx/>
                <a:uFillTx/>
                <a:latin typeface="+mj-lt"/>
                <a:ea typeface="+mj-ea"/>
                <a:cs typeface="+mj-cs"/>
              </a:rPr>
              <a:t/>
            </a:r>
            <a:br>
              <a:rPr kumimoji="0" lang="en-GB" sz="4400" b="0" i="0" u="none" strike="noStrike" kern="1200" cap="none" spc="0" normalizeH="0" baseline="0" noProof="0" dirty="0" smtClean="0">
                <a:ln>
                  <a:noFill/>
                </a:ln>
                <a:solidFill>
                  <a:schemeClr val="tx1"/>
                </a:solidFill>
                <a:effectLst/>
                <a:uLnTx/>
                <a:uFillTx/>
                <a:latin typeface="+mj-lt"/>
                <a:ea typeface="+mj-ea"/>
                <a:cs typeface="+mj-cs"/>
              </a:rPr>
            </a:b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pic>
        <p:nvPicPr>
          <p:cNvPr id="6" name="Picture 5" descr="newzoo_logo (3)"/>
          <p:cNvPicPr>
            <a:picLocks noChangeAspect="1"/>
          </p:cNvPicPr>
          <p:nvPr/>
        </p:nvPicPr>
        <p:blipFill>
          <a:blip r:embed="rId2" cstate="screen">
            <a:extLst>
              <a:ext uri="{28A0092B-C50C-407E-A947-70E740481C1C}">
                <a14:useLocalDpi xmlns:a14="http://schemas.microsoft.com/office/drawing/2010/main" xmlns:lc="http://schemas.openxmlformats.org/drawingml/2006/lockedCanvas" xmlns="" val="0"/>
              </a:ext>
            </a:extLst>
          </a:blip>
          <a:srcRect/>
          <a:stretch>
            <a:fillRect/>
          </a:stretch>
        </p:blipFill>
        <p:spPr bwMode="auto">
          <a:xfrm>
            <a:off x="3581400" y="2743200"/>
            <a:ext cx="1847092" cy="1920240"/>
          </a:xfrm>
          <a:prstGeom prst="rect">
            <a:avLst/>
          </a:prstGeom>
          <a:noFill/>
          <a:ln>
            <a:noFill/>
          </a:ln>
        </p:spPr>
      </p:pic>
      <p:sp>
        <p:nvSpPr>
          <p:cNvPr id="7" name="Oval Callout 6"/>
          <p:cNvSpPr/>
          <p:nvPr/>
        </p:nvSpPr>
        <p:spPr>
          <a:xfrm>
            <a:off x="5105400" y="1981200"/>
            <a:ext cx="4038600" cy="3810000"/>
          </a:xfrm>
          <a:prstGeom prst="wedgeEllipseCallout">
            <a:avLst>
              <a:gd name="adj1" fmla="val -37829"/>
              <a:gd name="adj2" fmla="val -67195"/>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And,  by the way, should you ever want a chat, mine   </a:t>
            </a:r>
            <a:endParaRPr lang="en-US" sz="3200" dirty="0" smtClean="0"/>
          </a:p>
          <a:p>
            <a:pPr algn="ctr"/>
            <a:r>
              <a:rPr lang="en-GB" sz="3200" dirty="0" smtClean="0"/>
              <a:t>  is a gin &amp; tonic!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bg/>
                                          </p:spTgt>
                                        </p:tgtEl>
                                        <p:attrNameLst>
                                          <p:attrName>style.visibility</p:attrName>
                                        </p:attrNameLst>
                                      </p:cBhvr>
                                      <p:to>
                                        <p:strVal val="visible"/>
                                      </p:to>
                                    </p:set>
                                    <p:animEffect transition="in" filter="fade">
                                      <p:cBhvr>
                                        <p:cTn id="7" dur="2000"/>
                                        <p:tgtEl>
                                          <p:spTgt spid="7">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xEl>
                                              <p:pRg st="0" end="0"/>
                                            </p:txEl>
                                          </p:spTgt>
                                        </p:tgtEl>
                                        <p:attrNameLst>
                                          <p:attrName>style.visibility</p:attrName>
                                        </p:attrNameLst>
                                      </p:cBhvr>
                                      <p:to>
                                        <p:strVal val="visible"/>
                                      </p:to>
                                    </p:set>
                                    <p:animEffect transition="in" filter="fade">
                                      <p:cBhvr>
                                        <p:cTn id="10" dur="2000"/>
                                        <p:tgtEl>
                                          <p:spTgt spid="7">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7">
                                            <p:txEl>
                                              <p:pRg st="1" end="1"/>
                                            </p:txEl>
                                          </p:spTgt>
                                        </p:tgtEl>
                                        <p:attrNameLst>
                                          <p:attrName>style.visibility</p:attrName>
                                        </p:attrNameLst>
                                      </p:cBhvr>
                                      <p:to>
                                        <p:strVal val="visible"/>
                                      </p:to>
                                    </p:set>
                                    <p:animEffect transition="in" filter="fade">
                                      <p:cBhvr>
                                        <p:cTn id="13" dur="20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429000"/>
            <a:ext cx="5638800" cy="1143000"/>
          </a:xfrm>
        </p:spPr>
        <p:txBody>
          <a:bodyPr>
            <a:normAutofit fontScale="90000"/>
          </a:bodyPr>
          <a:lstStyle/>
          <a:p>
            <a:r>
              <a:rPr lang="en-GB" dirty="0" smtClean="0"/>
              <a:t>Now, let’s imagine the world of zoo decision makers symbolised as one single person… Let’s call her…</a:t>
            </a:r>
            <a:br>
              <a:rPr lang="en-GB" dirty="0" smtClean="0"/>
            </a:br>
            <a:r>
              <a:rPr lang="en-GB" dirty="0" smtClean="0"/>
              <a:t/>
            </a:r>
            <a:br>
              <a:rPr lang="en-GB" dirty="0" smtClean="0"/>
            </a:br>
            <a:r>
              <a:rPr lang="en-GB" dirty="0" smtClean="0"/>
              <a:t/>
            </a:r>
            <a:br>
              <a:rPr lang="en-GB" dirty="0" smtClean="0"/>
            </a:br>
            <a:r>
              <a:rPr lang="en-GB" sz="6000" b="1" dirty="0" smtClean="0">
                <a:solidFill>
                  <a:srgbClr val="FF0000"/>
                </a:solidFill>
              </a:rPr>
              <a:t>“Zoe”</a:t>
            </a:r>
            <a:endParaRPr lang="en-US" sz="6000" b="1" dirty="0">
              <a:solidFill>
                <a:srgbClr val="FF0000"/>
              </a:solidFill>
            </a:endParaRPr>
          </a:p>
        </p:txBody>
      </p:sp>
      <p:pic>
        <p:nvPicPr>
          <p:cNvPr id="22530" name="Picture 2" descr="http://cdn.thegrindstone.com/files/2011/08/BusinessPeopleSilhouetteWoman.jpg"/>
          <p:cNvPicPr>
            <a:picLocks noChangeAspect="1" noChangeArrowheads="1"/>
          </p:cNvPicPr>
          <p:nvPr/>
        </p:nvPicPr>
        <p:blipFill>
          <a:blip r:embed="rId2" cstate="screen"/>
          <a:srcRect/>
          <a:stretch>
            <a:fillRect/>
          </a:stretch>
        </p:blipFill>
        <p:spPr bwMode="auto">
          <a:xfrm>
            <a:off x="6591300" y="428625"/>
            <a:ext cx="2552700" cy="6429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Image result for man and woman in bar silhouette"/>
          <p:cNvPicPr>
            <a:picLocks noChangeAspect="1" noChangeArrowheads="1"/>
          </p:cNvPicPr>
          <p:nvPr/>
        </p:nvPicPr>
        <p:blipFill>
          <a:blip r:embed="rId2" cstate="screen">
            <a:lum contrast="40000"/>
          </a:blip>
          <a:srcRect/>
          <a:stretch>
            <a:fillRect/>
          </a:stretch>
        </p:blipFill>
        <p:spPr bwMode="auto">
          <a:xfrm>
            <a:off x="1371600" y="1600200"/>
            <a:ext cx="1752600" cy="3962400"/>
          </a:xfrm>
          <a:prstGeom prst="rect">
            <a:avLst/>
          </a:prstGeom>
          <a:noFill/>
        </p:spPr>
      </p:pic>
      <p:pic>
        <p:nvPicPr>
          <p:cNvPr id="3" name="Picture 2" descr="Image result for man and woman in bar silhouette"/>
          <p:cNvPicPr>
            <a:picLocks noChangeAspect="1" noChangeArrowheads="1"/>
          </p:cNvPicPr>
          <p:nvPr/>
        </p:nvPicPr>
        <p:blipFill>
          <a:blip r:embed="rId3" cstate="screen">
            <a:lum contrast="100000"/>
          </a:blip>
          <a:srcRect/>
          <a:stretch>
            <a:fillRect/>
          </a:stretch>
        </p:blipFill>
        <p:spPr bwMode="auto">
          <a:xfrm>
            <a:off x="5715000" y="1524000"/>
            <a:ext cx="1767401" cy="3962400"/>
          </a:xfrm>
          <a:prstGeom prst="rect">
            <a:avLst/>
          </a:prstGeom>
          <a:noFill/>
        </p:spPr>
      </p:pic>
      <p:sp>
        <p:nvSpPr>
          <p:cNvPr id="4" name="Title 3"/>
          <p:cNvSpPr>
            <a:spLocks noGrp="1"/>
          </p:cNvSpPr>
          <p:nvPr>
            <p:ph type="title"/>
          </p:nvPr>
        </p:nvSpPr>
        <p:spPr>
          <a:xfrm>
            <a:off x="228600" y="304800"/>
            <a:ext cx="8915400" cy="1219200"/>
          </a:xfrm>
        </p:spPr>
        <p:txBody>
          <a:bodyPr>
            <a:normAutofit fontScale="90000"/>
          </a:bodyPr>
          <a:lstStyle/>
          <a:p>
            <a:r>
              <a:rPr lang="en-GB" dirty="0" smtClean="0"/>
              <a:t>So Paul and Zoe bump into one another in a bar as strangers. Killing time, they strike up a conversation …</a:t>
            </a:r>
            <a:endParaRPr lang="en-US" dirty="0"/>
          </a:p>
        </p:txBody>
      </p:sp>
      <p:sp>
        <p:nvSpPr>
          <p:cNvPr id="5" name="Title 3"/>
          <p:cNvSpPr txBox="1">
            <a:spLocks/>
          </p:cNvSpPr>
          <p:nvPr/>
        </p:nvSpPr>
        <p:spPr>
          <a:xfrm>
            <a:off x="914400" y="5715000"/>
            <a:ext cx="8229600" cy="1143000"/>
          </a:xfrm>
          <a:prstGeom prst="rect">
            <a:avLst/>
          </a:prstGeom>
        </p:spPr>
        <p:txBody>
          <a:bodyPr vert="horz" lIns="91440" tIns="45720" rIns="91440" bIns="45720" rtlCol="0" anchor="ctr">
            <a:normAutofit fontScale="9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400" b="0" i="0" u="none" strike="noStrike" kern="1200" cap="none" spc="0" normalizeH="0" baseline="0" noProof="0" dirty="0" smtClean="0">
                <a:ln>
                  <a:noFill/>
                </a:ln>
                <a:solidFill>
                  <a:srgbClr val="FF0000"/>
                </a:solidFill>
                <a:effectLst/>
                <a:uLnTx/>
                <a:uFillTx/>
                <a:latin typeface="+mj-lt"/>
                <a:ea typeface="+mj-ea"/>
                <a:cs typeface="+mj-cs"/>
              </a:rPr>
              <a:t>… What</a:t>
            </a:r>
            <a:r>
              <a:rPr kumimoji="0" lang="en-GB" sz="4400" b="0" i="0" u="none" strike="noStrike" kern="1200" cap="none" spc="0" normalizeH="0" noProof="0" dirty="0" smtClean="0">
                <a:ln>
                  <a:noFill/>
                </a:ln>
                <a:solidFill>
                  <a:srgbClr val="FF0000"/>
                </a:solidFill>
                <a:effectLst/>
                <a:uLnTx/>
                <a:uFillTx/>
                <a:latin typeface="+mj-lt"/>
                <a:ea typeface="+mj-ea"/>
                <a:cs typeface="+mj-cs"/>
              </a:rPr>
              <a:t> would they </a:t>
            </a:r>
            <a:r>
              <a:rPr kumimoji="0" lang="en-GB" sz="4400" b="0" i="0" u="none" strike="noStrike" kern="1200" cap="none" spc="0" normalizeH="0" noProof="0" smtClean="0">
                <a:ln>
                  <a:noFill/>
                </a:ln>
                <a:solidFill>
                  <a:srgbClr val="FF0000"/>
                </a:solidFill>
                <a:effectLst/>
                <a:uLnTx/>
                <a:uFillTx/>
                <a:latin typeface="+mj-lt"/>
                <a:ea typeface="+mj-ea"/>
                <a:cs typeface="+mj-cs"/>
              </a:rPr>
              <a:t>have to talk </a:t>
            </a:r>
            <a:r>
              <a:rPr kumimoji="0" lang="en-GB" sz="4400" b="0" i="0" u="none" strike="noStrike" kern="1200" cap="none" spc="0" normalizeH="0" noProof="0" dirty="0" smtClean="0">
                <a:ln>
                  <a:noFill/>
                </a:ln>
                <a:solidFill>
                  <a:srgbClr val="FF0000"/>
                </a:solidFill>
                <a:effectLst/>
                <a:uLnTx/>
                <a:uFillTx/>
                <a:latin typeface="+mj-lt"/>
                <a:ea typeface="+mj-ea"/>
                <a:cs typeface="+mj-cs"/>
              </a:rPr>
              <a:t>about…? </a:t>
            </a:r>
            <a:r>
              <a:rPr kumimoji="0" lang="en-GB" sz="4400" b="0" i="0" u="none" strike="noStrike" kern="1200" cap="none" spc="0" normalizeH="0" baseline="0" noProof="0" dirty="0" smtClean="0">
                <a:ln>
                  <a:noFill/>
                </a:ln>
                <a:solidFill>
                  <a:srgbClr val="FF0000"/>
                </a:solidFill>
                <a:effectLst/>
                <a:uLnTx/>
                <a:uFillTx/>
                <a:latin typeface="+mj-lt"/>
                <a:ea typeface="+mj-ea"/>
                <a:cs typeface="+mj-cs"/>
              </a:rPr>
              <a:t> </a:t>
            </a:r>
            <a:endParaRPr kumimoji="0" lang="en-US" sz="4400" b="0" i="0" u="none" strike="noStrike" kern="1200" cap="none" spc="0" normalizeH="0" baseline="0" noProof="0" dirty="0">
              <a:ln>
                <a:noFill/>
              </a:ln>
              <a:solidFill>
                <a:srgbClr val="FF00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Image result for wildlife conservation"/>
          <p:cNvPicPr>
            <a:picLocks noChangeAspect="1" noChangeArrowheads="1"/>
          </p:cNvPicPr>
          <p:nvPr/>
        </p:nvPicPr>
        <p:blipFill>
          <a:blip r:embed="rId2" cstate="screen"/>
          <a:srcRect/>
          <a:stretch>
            <a:fillRect/>
          </a:stretch>
        </p:blipFill>
        <p:spPr bwMode="auto">
          <a:xfrm>
            <a:off x="5562600" y="4572000"/>
            <a:ext cx="4349979" cy="2743200"/>
          </a:xfrm>
          <a:prstGeom prst="rect">
            <a:avLst/>
          </a:prstGeom>
          <a:noFill/>
        </p:spPr>
      </p:pic>
      <p:sp>
        <p:nvSpPr>
          <p:cNvPr id="2" name="Oval Callout 1"/>
          <p:cNvSpPr/>
          <p:nvPr/>
        </p:nvSpPr>
        <p:spPr>
          <a:xfrm>
            <a:off x="1447800" y="1676400"/>
            <a:ext cx="5334000" cy="4495800"/>
          </a:xfrm>
          <a:prstGeom prst="wedgeEllipseCallout">
            <a:avLst>
              <a:gd name="adj1" fmla="val -48592"/>
              <a:gd name="adj2" fmla="val 39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t>You know… I  </a:t>
            </a:r>
            <a:r>
              <a:rPr lang="en-GB" sz="2400" dirty="0" smtClean="0">
                <a:solidFill>
                  <a:srgbClr val="FF0000"/>
                </a:solidFill>
              </a:rPr>
              <a:t>(i.e. </a:t>
            </a:r>
            <a:r>
              <a:rPr lang="en-GB" sz="2400" i="1" dirty="0" smtClean="0">
                <a:solidFill>
                  <a:srgbClr val="FF0000"/>
                </a:solidFill>
              </a:rPr>
              <a:t>“zoos personified</a:t>
            </a:r>
            <a:r>
              <a:rPr lang="en-GB" sz="2400" dirty="0" smtClean="0">
                <a:solidFill>
                  <a:srgbClr val="FF0000"/>
                </a:solidFill>
              </a:rPr>
              <a:t>”) </a:t>
            </a:r>
            <a:r>
              <a:rPr lang="en-GB" sz="3200" dirty="0" smtClean="0"/>
              <a:t>do </a:t>
            </a:r>
            <a:r>
              <a:rPr lang="en-GB" sz="3200" i="1" u="sng" dirty="0" smtClean="0"/>
              <a:t>really </a:t>
            </a:r>
            <a:r>
              <a:rPr lang="en-GB" sz="3200" dirty="0" smtClean="0"/>
              <a:t>important work around biodiversity and conservation…</a:t>
            </a:r>
            <a:endParaRPr lang="en-US" sz="3200" dirty="0"/>
          </a:p>
        </p:txBody>
      </p:sp>
      <p:sp>
        <p:nvSpPr>
          <p:cNvPr id="4" name="Title 3"/>
          <p:cNvSpPr>
            <a:spLocks noGrp="1"/>
          </p:cNvSpPr>
          <p:nvPr>
            <p:ph type="title"/>
          </p:nvPr>
        </p:nvSpPr>
        <p:spPr/>
        <p:txBody>
          <a:bodyPr>
            <a:normAutofit fontScale="90000"/>
          </a:bodyPr>
          <a:lstStyle/>
          <a:p>
            <a:r>
              <a:rPr lang="en-GB" dirty="0" smtClean="0"/>
              <a:t>Zoe takes a sip from her glass, and would probably start with…</a:t>
            </a:r>
            <a:endParaRPr lang="en-US" dirty="0"/>
          </a:p>
        </p:txBody>
      </p:sp>
      <p:pic>
        <p:nvPicPr>
          <p:cNvPr id="6"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304800" y="5029200"/>
            <a:ext cx="1752600" cy="1828800"/>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0" y="2362200"/>
            <a:ext cx="6858000" cy="5105400"/>
          </a:xfrm>
          <a:prstGeom prst="cloudCallout">
            <a:avLst>
              <a:gd name="adj1" fmla="val 57731"/>
              <a:gd name="adj2" fmla="val 20366"/>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dirty="0" smtClean="0">
                <a:solidFill>
                  <a:schemeClr val="tx1"/>
                </a:solidFill>
              </a:rPr>
              <a:t> Not a political priority….  Not really sure where to go with this.  </a:t>
            </a:r>
            <a:endParaRPr lang="en-US" sz="4000" dirty="0">
              <a:solidFill>
                <a:schemeClr val="tx1"/>
              </a:solidFill>
            </a:endParaRPr>
          </a:p>
        </p:txBody>
      </p:sp>
      <p:sp>
        <p:nvSpPr>
          <p:cNvPr id="3" name="Title 2"/>
          <p:cNvSpPr>
            <a:spLocks noGrp="1"/>
          </p:cNvSpPr>
          <p:nvPr>
            <p:ph type="title"/>
          </p:nvPr>
        </p:nvSpPr>
        <p:spPr>
          <a:xfrm>
            <a:off x="228600" y="304800"/>
            <a:ext cx="5562600" cy="2239962"/>
          </a:xfrm>
        </p:spPr>
        <p:txBody>
          <a:bodyPr>
            <a:normAutofit fontScale="90000"/>
          </a:bodyPr>
          <a:lstStyle/>
          <a:p>
            <a:pPr algn="l"/>
            <a:r>
              <a:rPr lang="en-GB" dirty="0" smtClean="0"/>
              <a:t>Paul smiles back politely,  and says…</a:t>
            </a:r>
            <a:br>
              <a:rPr lang="en-GB" dirty="0" smtClean="0"/>
            </a:br>
            <a:r>
              <a:rPr lang="en-GB" dirty="0" smtClean="0"/>
              <a:t/>
            </a:r>
            <a:br>
              <a:rPr lang="en-GB" dirty="0" smtClean="0"/>
            </a:br>
            <a:r>
              <a:rPr lang="en-GB" dirty="0" smtClean="0"/>
              <a:t>But </a:t>
            </a:r>
            <a:r>
              <a:rPr lang="en-GB" u="sng" dirty="0" smtClean="0"/>
              <a:t>thinks</a:t>
            </a:r>
            <a:r>
              <a:rPr lang="en-GB" dirty="0" smtClean="0"/>
              <a:t>…</a:t>
            </a:r>
            <a:endParaRPr lang="en-US" dirty="0"/>
          </a:p>
        </p:txBody>
      </p:sp>
      <p:sp>
        <p:nvSpPr>
          <p:cNvPr id="6" name="Oval Callout 5"/>
          <p:cNvSpPr/>
          <p:nvPr/>
        </p:nvSpPr>
        <p:spPr>
          <a:xfrm>
            <a:off x="5410200" y="0"/>
            <a:ext cx="3733800" cy="2514600"/>
          </a:xfrm>
          <a:prstGeom prst="wedgeEllipseCallout">
            <a:avLst>
              <a:gd name="adj1" fmla="val 25030"/>
              <a:gd name="adj2" fmla="val 143822"/>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Great…. Really interesting…</a:t>
            </a:r>
            <a:endParaRPr lang="en-US" sz="3200" dirty="0">
              <a:solidFill>
                <a:schemeClr val="tx1"/>
              </a:solidFill>
            </a:endParaRPr>
          </a:p>
        </p:txBody>
      </p:sp>
      <p:pic>
        <p:nvPicPr>
          <p:cNvPr id="7" name="Picture 6"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620000" y="4953000"/>
            <a:ext cx="1767401" cy="1905000"/>
          </a:xfrm>
          <a:prstGeom prst="rect">
            <a:avLst/>
          </a:prstGeom>
          <a:solidFill>
            <a:srgbClr val="FF0000"/>
          </a:solid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Image result for crowds at zoo"/>
          <p:cNvPicPr>
            <a:picLocks noChangeAspect="1" noChangeArrowheads="1"/>
          </p:cNvPicPr>
          <p:nvPr/>
        </p:nvPicPr>
        <p:blipFill>
          <a:blip r:embed="rId2" cstate="screen"/>
          <a:srcRect/>
          <a:stretch>
            <a:fillRect/>
          </a:stretch>
        </p:blipFill>
        <p:spPr bwMode="auto">
          <a:xfrm>
            <a:off x="5334570" y="4754880"/>
            <a:ext cx="3809430" cy="2103120"/>
          </a:xfrm>
          <a:prstGeom prst="rect">
            <a:avLst/>
          </a:prstGeom>
          <a:noFill/>
        </p:spPr>
      </p:pic>
      <p:sp>
        <p:nvSpPr>
          <p:cNvPr id="2" name="Title 1"/>
          <p:cNvSpPr>
            <a:spLocks noGrp="1"/>
          </p:cNvSpPr>
          <p:nvPr>
            <p:ph type="title"/>
          </p:nvPr>
        </p:nvSpPr>
        <p:spPr>
          <a:xfrm>
            <a:off x="0" y="0"/>
            <a:ext cx="4648200" cy="1143000"/>
          </a:xfrm>
        </p:spPr>
        <p:txBody>
          <a:bodyPr/>
          <a:lstStyle/>
          <a:p>
            <a:r>
              <a:rPr lang="en-GB" dirty="0" smtClean="0"/>
              <a:t>So then Zoe says…</a:t>
            </a:r>
            <a:endParaRPr lang="en-US" dirty="0"/>
          </a:p>
        </p:txBody>
      </p:sp>
      <p:sp>
        <p:nvSpPr>
          <p:cNvPr id="3" name="Oval Callout 2"/>
          <p:cNvSpPr/>
          <p:nvPr/>
        </p:nvSpPr>
        <p:spPr>
          <a:xfrm>
            <a:off x="762000" y="1143000"/>
            <a:ext cx="6400800" cy="4495800"/>
          </a:xfrm>
          <a:prstGeom prst="wedgeEllipseCallout">
            <a:avLst>
              <a:gd name="adj1" fmla="val -37035"/>
              <a:gd name="adj2" fmla="val 5449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I have 150 million visitors… and they come from </a:t>
            </a:r>
            <a:r>
              <a:rPr lang="en-US" sz="3200" i="1" dirty="0" smtClean="0"/>
              <a:t>all </a:t>
            </a:r>
            <a:r>
              <a:rPr lang="en-US" sz="3200" dirty="0" smtClean="0"/>
              <a:t>aspects of society, not just the well educated middle classes</a:t>
            </a:r>
            <a:endParaRPr lang="en-US" sz="3200" dirty="0"/>
          </a:p>
        </p:txBody>
      </p:sp>
      <p:pic>
        <p:nvPicPr>
          <p:cNvPr id="4" name="Picture 2" descr="Image result for man and woman in bar silhouette"/>
          <p:cNvPicPr>
            <a:picLocks noChangeAspect="1" noChangeArrowheads="1"/>
          </p:cNvPicPr>
          <p:nvPr/>
        </p:nvPicPr>
        <p:blipFill>
          <a:blip r:embed="rId3" cstate="screen">
            <a:lum contrast="40000"/>
          </a:blip>
          <a:srcRect/>
          <a:stretch>
            <a:fillRect/>
          </a:stretch>
        </p:blipFill>
        <p:spPr bwMode="auto">
          <a:xfrm>
            <a:off x="0" y="5029200"/>
            <a:ext cx="1752600" cy="1828800"/>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Paul looks up, a sudden glimmer in his eye…</a:t>
            </a:r>
            <a:endParaRPr lang="en-US" dirty="0"/>
          </a:p>
        </p:txBody>
      </p:sp>
      <p:sp>
        <p:nvSpPr>
          <p:cNvPr id="3" name="Cloud Callout 2"/>
          <p:cNvSpPr/>
          <p:nvPr/>
        </p:nvSpPr>
        <p:spPr>
          <a:xfrm>
            <a:off x="3352800" y="1371600"/>
            <a:ext cx="5334000" cy="4038600"/>
          </a:xfrm>
          <a:prstGeom prst="cloudCallout">
            <a:avLst>
              <a:gd name="adj1" fmla="val 31567"/>
              <a:gd name="adj2" fmla="val 61650"/>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dirty="0" smtClean="0">
                <a:solidFill>
                  <a:schemeClr val="tx1"/>
                </a:solidFill>
              </a:rPr>
              <a:t> </a:t>
            </a:r>
          </a:p>
          <a:p>
            <a:pPr algn="ctr"/>
            <a:endParaRPr lang="en-GB" sz="2400" dirty="0" smtClean="0">
              <a:solidFill>
                <a:schemeClr val="tx1"/>
              </a:solidFill>
            </a:endParaRPr>
          </a:p>
          <a:p>
            <a:pPr algn="ctr"/>
            <a:endParaRPr lang="en-GB" sz="2400" dirty="0" smtClean="0">
              <a:solidFill>
                <a:schemeClr val="tx1"/>
              </a:solidFill>
            </a:endParaRPr>
          </a:p>
          <a:p>
            <a:pPr algn="ctr"/>
            <a:r>
              <a:rPr lang="en-GB" sz="2400" dirty="0" smtClean="0">
                <a:solidFill>
                  <a:schemeClr val="tx1"/>
                </a:solidFill>
              </a:rPr>
              <a:t>So you zoos are a way to communicate to all the people who elect </a:t>
            </a:r>
            <a:r>
              <a:rPr lang="en-GB" sz="2400" b="1" dirty="0" smtClean="0">
                <a:solidFill>
                  <a:schemeClr val="tx1"/>
                </a:solidFill>
              </a:rPr>
              <a:t>ME</a:t>
            </a:r>
            <a:r>
              <a:rPr lang="en-GB" sz="2400" dirty="0" smtClean="0">
                <a:solidFill>
                  <a:schemeClr val="tx1"/>
                </a:solidFill>
              </a:rPr>
              <a:t>?!  </a:t>
            </a:r>
          </a:p>
          <a:p>
            <a:pPr algn="ctr"/>
            <a:r>
              <a:rPr lang="en-GB" sz="2400" b="1" dirty="0" smtClean="0">
                <a:solidFill>
                  <a:schemeClr val="tx1"/>
                </a:solidFill>
              </a:rPr>
              <a:t>AND</a:t>
            </a:r>
            <a:r>
              <a:rPr lang="en-GB" sz="2400" dirty="0" smtClean="0">
                <a:solidFill>
                  <a:schemeClr val="tx1"/>
                </a:solidFill>
              </a:rPr>
              <a:t> who pay taxes… </a:t>
            </a:r>
            <a:r>
              <a:rPr lang="en-GB" sz="2400" b="1" dirty="0" smtClean="0">
                <a:solidFill>
                  <a:schemeClr val="tx1"/>
                </a:solidFill>
              </a:rPr>
              <a:t>AND</a:t>
            </a:r>
            <a:r>
              <a:rPr lang="en-GB" sz="2400" dirty="0" smtClean="0">
                <a:solidFill>
                  <a:schemeClr val="tx1"/>
                </a:solidFill>
              </a:rPr>
              <a:t> to whom I need to get all kinds of messages.. </a:t>
            </a:r>
          </a:p>
          <a:p>
            <a:pPr algn="ctr"/>
            <a:endParaRPr lang="en-GB" sz="2000" dirty="0" smtClean="0">
              <a:solidFill>
                <a:schemeClr val="tx1"/>
              </a:solidFill>
            </a:endParaRPr>
          </a:p>
          <a:p>
            <a:pPr algn="ctr"/>
            <a:r>
              <a:rPr lang="en-GB" sz="2000" dirty="0" smtClean="0">
                <a:solidFill>
                  <a:schemeClr val="tx1"/>
                </a:solidFill>
              </a:rPr>
              <a:t> </a:t>
            </a:r>
            <a:endParaRPr lang="en-US" sz="2000" dirty="0">
              <a:solidFill>
                <a:schemeClr val="tx1"/>
              </a:solidFill>
            </a:endParaRPr>
          </a:p>
        </p:txBody>
      </p:sp>
      <p:pic>
        <p:nvPicPr>
          <p:cNvPr id="5" name="Picture 4" descr="Image result for man and woman in bar silhouette"/>
          <p:cNvPicPr>
            <a:picLocks noChangeAspect="1" noChangeArrowheads="1"/>
          </p:cNvPicPr>
          <p:nvPr/>
        </p:nvPicPr>
        <p:blipFill>
          <a:blip r:embed="rId2" cstate="screen">
            <a:biLevel thresh="50000"/>
          </a:blip>
          <a:srcRect/>
          <a:stretch>
            <a:fillRect/>
          </a:stretch>
        </p:blipFill>
        <p:spPr bwMode="auto">
          <a:xfrm>
            <a:off x="7924800" y="4953000"/>
            <a:ext cx="1767401" cy="1905000"/>
          </a:xfrm>
          <a:prstGeom prst="rect">
            <a:avLst/>
          </a:prstGeom>
          <a:solidFill>
            <a:srgbClr val="FF0000"/>
          </a:solidFill>
        </p:spPr>
      </p:pic>
      <p:sp>
        <p:nvSpPr>
          <p:cNvPr id="6" name="Oval Callout 5"/>
          <p:cNvSpPr/>
          <p:nvPr/>
        </p:nvSpPr>
        <p:spPr>
          <a:xfrm>
            <a:off x="0" y="4038600"/>
            <a:ext cx="3733800" cy="2819400"/>
          </a:xfrm>
          <a:prstGeom prst="wedgeEllipseCallout">
            <a:avLst>
              <a:gd name="adj1" fmla="val 160541"/>
              <a:gd name="adj2" fmla="val 15080"/>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smtClean="0">
                <a:solidFill>
                  <a:schemeClr val="tx1"/>
                </a:solidFill>
              </a:rPr>
              <a:t> Now you are talking!  </a:t>
            </a:r>
          </a:p>
          <a:p>
            <a:pPr algn="ctr"/>
            <a:r>
              <a:rPr lang="en-GB" sz="3200" dirty="0" smtClean="0">
                <a:solidFill>
                  <a:schemeClr val="tx1"/>
                </a:solidFill>
              </a:rPr>
              <a:t>Tell me more</a:t>
            </a:r>
            <a:endParaRPr lang="en-US" sz="3200" dirty="0" smtClean="0">
              <a:solidFill>
                <a:schemeClr val="tx1"/>
              </a:solidFill>
            </a:endParaRPr>
          </a:p>
          <a:p>
            <a:pPr algn="ctr"/>
            <a:endParaRPr lang="en-US" sz="3200" dirty="0">
              <a:solidFill>
                <a:schemeClr val="tx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8343</TotalTime>
  <Words>1353</Words>
  <Application>Microsoft Office PowerPoint</Application>
  <PresentationFormat>On-screen Show (4:3)</PresentationFormat>
  <Paragraphs>133</Paragraphs>
  <Slides>38</Slides>
  <Notes>0</Notes>
  <HiddenSlides>0</HiddenSlides>
  <MMClips>0</MMClips>
  <ScaleCrop>false</ScaleCrop>
  <HeadingPairs>
    <vt:vector size="4" baseType="variant">
      <vt:variant>
        <vt:lpstr>Theme</vt:lpstr>
      </vt:variant>
      <vt:variant>
        <vt:i4>1</vt:i4>
      </vt:variant>
      <vt:variant>
        <vt:lpstr>Slide Titles</vt:lpstr>
      </vt:variant>
      <vt:variant>
        <vt:i4>38</vt:i4>
      </vt:variant>
    </vt:vector>
  </HeadingPairs>
  <TitlesOfParts>
    <vt:vector size="39" baseType="lpstr">
      <vt:lpstr>Office Theme</vt:lpstr>
      <vt:lpstr> </vt:lpstr>
      <vt:lpstr>First,  imagine if the world of politics came alive …as a single person </vt:lpstr>
      <vt:lpstr>Let’s call this person… “Paul”</vt:lpstr>
      <vt:lpstr>Now, let’s imagine the world of zoo decision makers symbolised as one single person… Let’s call her…   “Zoe”</vt:lpstr>
      <vt:lpstr>So Paul and Zoe bump into one another in a bar as strangers. Killing time, they strike up a conversation …</vt:lpstr>
      <vt:lpstr>Zoe takes a sip from her glass, and would probably start with…</vt:lpstr>
      <vt:lpstr>Paul smiles back politely,  and says…  But thinks…</vt:lpstr>
      <vt:lpstr>So then Zoe says…</vt:lpstr>
      <vt:lpstr>Paul looks up, a sudden glimmer in his eye…</vt:lpstr>
      <vt:lpstr>So, encouraged by this, Zoe continues…</vt:lpstr>
      <vt:lpstr>In reply Paul will certainly say…  </vt:lpstr>
      <vt:lpstr> So then Zoe tries…</vt:lpstr>
      <vt:lpstr>Now Paul draws his chair closer to Zoe  </vt:lpstr>
      <vt:lpstr>Zoe pitches…</vt:lpstr>
      <vt:lpstr>Paul gives a ‘tell me something new’  type shrug.…</vt:lpstr>
      <vt:lpstr>But Zoe cuts him off…</vt:lpstr>
      <vt:lpstr>And presses home her advantage</vt:lpstr>
      <vt:lpstr>Now she has the wind behind her sails…   and makes the audacious claim </vt:lpstr>
      <vt:lpstr>By this time  Paul’s mind is working furiously…</vt:lpstr>
      <vt:lpstr>Slide 20</vt:lpstr>
      <vt:lpstr>  Paul pretty much shrugs again, glancing at his watch  </vt:lpstr>
      <vt:lpstr>Zoe </vt:lpstr>
      <vt:lpstr>Slide 23</vt:lpstr>
      <vt:lpstr>And Paul thinks…</vt:lpstr>
      <vt:lpstr>This is the real prize for Paul here..</vt:lpstr>
      <vt:lpstr>Slide 26</vt:lpstr>
      <vt:lpstr>Slide 27</vt:lpstr>
      <vt:lpstr>Zoes reins herself in a bit…</vt:lpstr>
      <vt:lpstr>And Paul does indeed need a break after all this, so he goes and orders another round of drinks</vt:lpstr>
      <vt:lpstr> When they sit down again,   the shoe is in the other foot…</vt:lpstr>
      <vt:lpstr>Zoe </vt:lpstr>
      <vt:lpstr>Slide 32</vt:lpstr>
      <vt:lpstr>Zoe sighs in resignation…</vt:lpstr>
      <vt:lpstr>Slide 34</vt:lpstr>
      <vt:lpstr>It is all coming together..</vt:lpstr>
      <vt:lpstr>Slide 36</vt:lpstr>
      <vt:lpstr>    And Zoe goes on her way, thoughtfully…     </vt:lpstr>
      <vt:lpstr> Thanks for listening John Regan,  Coordinator ‘New Zoo’ movement          </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Microsoft</dc:creator>
  <cp:lastModifiedBy>Microsoft</cp:lastModifiedBy>
  <cp:revision>95</cp:revision>
  <dcterms:created xsi:type="dcterms:W3CDTF">2017-02-26T10:24:48Z</dcterms:created>
  <dcterms:modified xsi:type="dcterms:W3CDTF">2017-05-12T10:43:37Z</dcterms:modified>
</cp:coreProperties>
</file>