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drawing9.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diagrams/quickStyle9.xml" ContentType="application/vnd.openxmlformats-officedocument.drawingml.diagram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notesSlides/notesSlide5.xml" ContentType="application/vnd.openxmlformats-officedocument.presentationml.notesSlid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Default Extension="gif" ContentType="image/gif"/>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quickStyle8.xml" ContentType="application/vnd.openxmlformats-officedocument.drawingml.diagramStyle+xml"/>
  <Override PartName="/ppt/diagrams/quickStyle10.xml" ContentType="application/vnd.openxmlformats-officedocument.drawingml.diagramStyl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6" r:id="rId1"/>
  </p:sldMasterIdLst>
  <p:notesMasterIdLst>
    <p:notesMasterId r:id="rId37"/>
  </p:notesMasterIdLst>
  <p:sldIdLst>
    <p:sldId id="257" r:id="rId2"/>
    <p:sldId id="306" r:id="rId3"/>
    <p:sldId id="281" r:id="rId4"/>
    <p:sldId id="282" r:id="rId5"/>
    <p:sldId id="288" r:id="rId6"/>
    <p:sldId id="293" r:id="rId7"/>
    <p:sldId id="292" r:id="rId8"/>
    <p:sldId id="294" r:id="rId9"/>
    <p:sldId id="297" r:id="rId10"/>
    <p:sldId id="298" r:id="rId11"/>
    <p:sldId id="299" r:id="rId12"/>
    <p:sldId id="258" r:id="rId13"/>
    <p:sldId id="259" r:id="rId14"/>
    <p:sldId id="260" r:id="rId15"/>
    <p:sldId id="261" r:id="rId16"/>
    <p:sldId id="262" r:id="rId17"/>
    <p:sldId id="263" r:id="rId18"/>
    <p:sldId id="285" r:id="rId19"/>
    <p:sldId id="264" r:id="rId20"/>
    <p:sldId id="265" r:id="rId21"/>
    <p:sldId id="266" r:id="rId22"/>
    <p:sldId id="267" r:id="rId23"/>
    <p:sldId id="271" r:id="rId24"/>
    <p:sldId id="272" r:id="rId25"/>
    <p:sldId id="273" r:id="rId26"/>
    <p:sldId id="274" r:id="rId27"/>
    <p:sldId id="302" r:id="rId28"/>
    <p:sldId id="303" r:id="rId29"/>
    <p:sldId id="304" r:id="rId30"/>
    <p:sldId id="275" r:id="rId31"/>
    <p:sldId id="276" r:id="rId32"/>
    <p:sldId id="277" r:id="rId33"/>
    <p:sldId id="278" r:id="rId34"/>
    <p:sldId id="279" r:id="rId35"/>
    <p:sldId id="305" r:id="rId36"/>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00"/>
    <a:srgbClr val="6E955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569" autoAdjust="0"/>
  </p:normalViewPr>
  <p:slideViewPr>
    <p:cSldViewPr>
      <p:cViewPr>
        <p:scale>
          <a:sx n="70" d="100"/>
          <a:sy n="70" d="100"/>
        </p:scale>
        <p:origin x="-738" y="66"/>
      </p:cViewPr>
      <p:guideLst>
        <p:guide orient="horz" pos="2160"/>
        <p:guide pos="383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99E2F2-630E-44C3-9FCC-B6DF2F5DAA39}" type="doc">
      <dgm:prSet loTypeId="urn:microsoft.com/office/officeart/2005/8/layout/target1" loCatId="relationship" qsTypeId="urn:microsoft.com/office/officeart/2005/8/quickstyle/simple1" qsCatId="simple" csTypeId="urn:microsoft.com/office/officeart/2005/8/colors/colorful1" csCatId="colorful" phldr="1"/>
      <dgm:spPr/>
    </dgm:pt>
    <dgm:pt modelId="{BB855E91-8558-406E-80D8-7A7CB9FA7DFC}">
      <dgm:prSet custT="1"/>
      <dgm:spPr/>
      <dgm:t>
        <a:bodyPr/>
        <a:lstStyle/>
        <a:p>
          <a:r>
            <a:rPr lang="en-GB" sz="2400" b="1" dirty="0" smtClean="0"/>
            <a:t>Projection of the very </a:t>
          </a:r>
          <a:r>
            <a:rPr lang="en-GB" sz="2400" b="1" i="1" dirty="0" smtClean="0"/>
            <a:t>‘soul and pride’ </a:t>
          </a:r>
          <a:r>
            <a:rPr lang="en-GB" sz="2400" b="1" dirty="0" smtClean="0"/>
            <a:t>of Morocco on a global scale in the context of biology &amp; environment</a:t>
          </a:r>
          <a:endParaRPr lang="en-US" sz="2400" b="1" dirty="0"/>
        </a:p>
      </dgm:t>
    </dgm:pt>
    <dgm:pt modelId="{8CB96FEF-B0E5-458D-8C36-29920C1A426F}" type="sibTrans" cxnId="{0EBCAA84-8FDC-4C75-8F96-C7524F141C50}">
      <dgm:prSet/>
      <dgm:spPr/>
      <dgm:t>
        <a:bodyPr/>
        <a:lstStyle/>
        <a:p>
          <a:endParaRPr lang="en-US"/>
        </a:p>
      </dgm:t>
    </dgm:pt>
    <dgm:pt modelId="{7F3E77F8-F132-4C87-B6E6-F8CEBCCAE7C4}" type="parTrans" cxnId="{0EBCAA84-8FDC-4C75-8F96-C7524F141C50}">
      <dgm:prSet/>
      <dgm:spPr/>
      <dgm:t>
        <a:bodyPr/>
        <a:lstStyle/>
        <a:p>
          <a:endParaRPr lang="en-US"/>
        </a:p>
      </dgm:t>
    </dgm:pt>
    <dgm:pt modelId="{C53F3E85-E9D6-40E9-AC5E-29C2B75137B0}">
      <dgm:prSet phldrT="[Text]" custT="1"/>
      <dgm:spPr/>
      <dgm:t>
        <a:bodyPr/>
        <a:lstStyle/>
        <a:p>
          <a:r>
            <a:rPr lang="en-GB" sz="2200" b="1" dirty="0" smtClean="0"/>
            <a:t>Bringing all aspects of Moroccan society together through shared natural heritage</a:t>
          </a:r>
          <a:endParaRPr lang="en-US" sz="2200" b="1" dirty="0"/>
        </a:p>
      </dgm:t>
    </dgm:pt>
    <dgm:pt modelId="{E4807150-4B6A-41D6-9377-C4D8317AC8F2}" type="sibTrans" cxnId="{CE1E06DE-DA65-496A-9E03-D0A9794A3435}">
      <dgm:prSet/>
      <dgm:spPr/>
      <dgm:t>
        <a:bodyPr/>
        <a:lstStyle/>
        <a:p>
          <a:endParaRPr lang="en-US"/>
        </a:p>
      </dgm:t>
    </dgm:pt>
    <dgm:pt modelId="{D9E9433B-5425-4C56-ABAA-5FC0DA4F9E03}" type="parTrans" cxnId="{CE1E06DE-DA65-496A-9E03-D0A9794A3435}">
      <dgm:prSet/>
      <dgm:spPr/>
      <dgm:t>
        <a:bodyPr/>
        <a:lstStyle/>
        <a:p>
          <a:endParaRPr lang="en-US"/>
        </a:p>
      </dgm:t>
    </dgm:pt>
    <dgm:pt modelId="{E5DB8CE4-22E3-4A79-9C34-1E6C6A390845}">
      <dgm:prSet phldrT="[Text]" custT="1"/>
      <dgm:spPr/>
      <dgm:t>
        <a:bodyPr/>
        <a:lstStyle/>
        <a:p>
          <a:r>
            <a:rPr lang="en-GB" sz="2000" b="1" dirty="0" smtClean="0"/>
            <a:t>Driven by public delight in the living world, but a platform for </a:t>
          </a:r>
          <a:r>
            <a:rPr lang="en-GB" sz="2000" b="1" i="1" dirty="0" smtClean="0"/>
            <a:t>many </a:t>
          </a:r>
          <a:r>
            <a:rPr lang="en-GB" sz="2000" b="1" dirty="0" smtClean="0"/>
            <a:t>economic, social &amp; cultural agenda associated with nature </a:t>
          </a:r>
          <a:endParaRPr lang="en-US" sz="2000" b="1" dirty="0"/>
        </a:p>
      </dgm:t>
    </dgm:pt>
    <dgm:pt modelId="{D3A23E18-F624-4E33-B239-E6507C601D2A}" type="sibTrans" cxnId="{583DF7FB-4FBC-4461-AB3E-D7A16B2FB4CB}">
      <dgm:prSet/>
      <dgm:spPr/>
      <dgm:t>
        <a:bodyPr/>
        <a:lstStyle/>
        <a:p>
          <a:endParaRPr lang="en-US"/>
        </a:p>
      </dgm:t>
    </dgm:pt>
    <dgm:pt modelId="{FD347B1E-F1D2-41B7-B135-6ECDC87EA12E}" type="parTrans" cxnId="{583DF7FB-4FBC-4461-AB3E-D7A16B2FB4CB}">
      <dgm:prSet/>
      <dgm:spPr/>
      <dgm:t>
        <a:bodyPr/>
        <a:lstStyle/>
        <a:p>
          <a:endParaRPr lang="en-US"/>
        </a:p>
      </dgm:t>
    </dgm:pt>
    <dgm:pt modelId="{D886441E-6CC8-472C-ACD7-0A961687C4BF}">
      <dgm:prSet phldrT="[Text]" custT="1"/>
      <dgm:spPr/>
      <dgm:t>
        <a:bodyPr/>
        <a:lstStyle/>
        <a:p>
          <a:r>
            <a:rPr lang="en-GB" sz="1800" b="1" dirty="0" smtClean="0"/>
            <a:t>A high profile financially sustainable attraction affirming/promoting the bioscience, biodiversity &amp; nature of Morocco and its wider region</a:t>
          </a:r>
          <a:endParaRPr lang="en-US" sz="1800" b="1" dirty="0"/>
        </a:p>
      </dgm:t>
    </dgm:pt>
    <dgm:pt modelId="{ADB141CE-CCCD-4178-B953-4DA26378C50E}" type="sibTrans" cxnId="{7011FC7C-6319-4A57-B8CA-7B924F99FCD5}">
      <dgm:prSet/>
      <dgm:spPr/>
      <dgm:t>
        <a:bodyPr/>
        <a:lstStyle/>
        <a:p>
          <a:endParaRPr lang="en-US"/>
        </a:p>
      </dgm:t>
    </dgm:pt>
    <dgm:pt modelId="{7FBD3DB2-D7F2-40ED-B4FD-B3CF422B0562}" type="parTrans" cxnId="{7011FC7C-6319-4A57-B8CA-7B924F99FCD5}">
      <dgm:prSet/>
      <dgm:spPr/>
      <dgm:t>
        <a:bodyPr/>
        <a:lstStyle/>
        <a:p>
          <a:endParaRPr lang="en-US"/>
        </a:p>
      </dgm:t>
    </dgm:pt>
    <dgm:pt modelId="{03E967FC-EAA5-4143-9049-CA926CB6E92F}" type="pres">
      <dgm:prSet presAssocID="{A099E2F2-630E-44C3-9FCC-B6DF2F5DAA39}" presName="composite" presStyleCnt="0">
        <dgm:presLayoutVars>
          <dgm:chMax val="5"/>
          <dgm:dir/>
          <dgm:resizeHandles val="exact"/>
        </dgm:presLayoutVars>
      </dgm:prSet>
      <dgm:spPr/>
    </dgm:pt>
    <dgm:pt modelId="{59CAB432-DC14-464D-BA90-264EC89D332A}" type="pres">
      <dgm:prSet presAssocID="{D886441E-6CC8-472C-ACD7-0A961687C4BF}" presName="circle1" presStyleLbl="lnNode1" presStyleIdx="0" presStyleCnt="4"/>
      <dgm:spPr/>
    </dgm:pt>
    <dgm:pt modelId="{14D474A7-7CEE-47C5-B560-19AEE40DE331}" type="pres">
      <dgm:prSet presAssocID="{D886441E-6CC8-472C-ACD7-0A961687C4BF}" presName="text1" presStyleLbl="revTx" presStyleIdx="0" presStyleCnt="4" custScaleX="176235" custLinFactNeighborX="-60706">
        <dgm:presLayoutVars>
          <dgm:bulletEnabled val="1"/>
        </dgm:presLayoutVars>
      </dgm:prSet>
      <dgm:spPr/>
      <dgm:t>
        <a:bodyPr/>
        <a:lstStyle/>
        <a:p>
          <a:endParaRPr lang="en-US"/>
        </a:p>
      </dgm:t>
    </dgm:pt>
    <dgm:pt modelId="{9C4A73E0-7E93-4EC5-B490-FD4CC2EE0811}" type="pres">
      <dgm:prSet presAssocID="{D886441E-6CC8-472C-ACD7-0A961687C4BF}" presName="line1" presStyleLbl="callout" presStyleIdx="0" presStyleCnt="8" custFlipVert="1" custFlipHor="0" custSzY="54558" custScaleX="7407" custLinFactX="-309877" custLinFactY="-700000" custLinFactNeighborX="-400000" custLinFactNeighborY="-761978"/>
      <dgm:spPr>
        <a:ln>
          <a:solidFill>
            <a:schemeClr val="bg1"/>
          </a:solidFill>
        </a:ln>
      </dgm:spPr>
    </dgm:pt>
    <dgm:pt modelId="{86DABD9A-204C-445F-BD85-0A233A963E50}" type="pres">
      <dgm:prSet presAssocID="{D886441E-6CC8-472C-ACD7-0A961687C4BF}" presName="d1" presStyleLbl="callout" presStyleIdx="1" presStyleCnt="8" custFlipVert="0" custFlipHor="0" custScaleX="1684" custScaleY="1694" custLinFactNeighborX="11617" custLinFactNeighborY="-15470"/>
      <dgm:spPr>
        <a:ln>
          <a:solidFill>
            <a:schemeClr val="bg1"/>
          </a:solidFill>
        </a:ln>
      </dgm:spPr>
    </dgm:pt>
    <dgm:pt modelId="{B6DE3735-AE12-457F-9947-6D74C91F4705}" type="pres">
      <dgm:prSet presAssocID="{E5DB8CE4-22E3-4A79-9C34-1E6C6A390845}" presName="circle2" presStyleLbl="lnNode1" presStyleIdx="1" presStyleCnt="4"/>
      <dgm:spPr/>
    </dgm:pt>
    <dgm:pt modelId="{15C505E2-4F3C-47E7-893E-92C633B5FCAE}" type="pres">
      <dgm:prSet presAssocID="{E5DB8CE4-22E3-4A79-9C34-1E6C6A390845}" presName="text2" presStyleLbl="revTx" presStyleIdx="1" presStyleCnt="4" custScaleX="120062" custLinFactNeighborX="41819" custLinFactNeighborY="2396">
        <dgm:presLayoutVars>
          <dgm:bulletEnabled val="1"/>
        </dgm:presLayoutVars>
      </dgm:prSet>
      <dgm:spPr/>
      <dgm:t>
        <a:bodyPr/>
        <a:lstStyle/>
        <a:p>
          <a:endParaRPr lang="en-US"/>
        </a:p>
      </dgm:t>
    </dgm:pt>
    <dgm:pt modelId="{E569B710-D877-45B9-B263-C13F6C4E55AE}" type="pres">
      <dgm:prSet presAssocID="{E5DB8CE4-22E3-4A79-9C34-1E6C6A390845}" presName="line2" presStyleLbl="callout" presStyleIdx="2" presStyleCnt="8" custFlipVert="1" custFlipHor="0" custSzY="131926" custScaleX="9855" custLinFactX="200000" custLinFactY="-1700000" custLinFactNeighborX="287872" custLinFactNeighborY="-1793021"/>
      <dgm:spPr>
        <a:ln>
          <a:solidFill>
            <a:schemeClr val="bg1"/>
          </a:solidFill>
        </a:ln>
      </dgm:spPr>
    </dgm:pt>
    <dgm:pt modelId="{13870026-9B6D-4E55-AEB1-DF323D8C2EFB}" type="pres">
      <dgm:prSet presAssocID="{E5DB8CE4-22E3-4A79-9C34-1E6C6A390845}" presName="d2" presStyleLbl="callout" presStyleIdx="3" presStyleCnt="8" custFlipVert="1" custFlipHor="0" custScaleX="2760" custScaleY="1407" custLinFactNeighborX="-30643" custLinFactNeighborY="-77256"/>
      <dgm:spPr>
        <a:ln>
          <a:solidFill>
            <a:schemeClr val="bg1"/>
          </a:solidFill>
        </a:ln>
      </dgm:spPr>
    </dgm:pt>
    <dgm:pt modelId="{CAFA757F-3CC8-4A92-8EFC-62595EF0DEF9}" type="pres">
      <dgm:prSet presAssocID="{C53F3E85-E9D6-40E9-AC5E-29C2B75137B0}" presName="circle3" presStyleLbl="lnNode1" presStyleIdx="2" presStyleCnt="4" custLinFactNeighborX="-186" custLinFactNeighborY="733"/>
      <dgm:spPr/>
    </dgm:pt>
    <dgm:pt modelId="{F701EC2B-77C6-4710-8BAF-A49AC6168FEA}" type="pres">
      <dgm:prSet presAssocID="{C53F3E85-E9D6-40E9-AC5E-29C2B75137B0}" presName="text3" presStyleLbl="revTx" presStyleIdx="2" presStyleCnt="4" custScaleX="126390" custLinFactNeighborX="25936" custLinFactNeighborY="38925">
        <dgm:presLayoutVars>
          <dgm:bulletEnabled val="1"/>
        </dgm:presLayoutVars>
      </dgm:prSet>
      <dgm:spPr/>
      <dgm:t>
        <a:bodyPr/>
        <a:lstStyle/>
        <a:p>
          <a:endParaRPr lang="en-US"/>
        </a:p>
      </dgm:t>
    </dgm:pt>
    <dgm:pt modelId="{A31D964C-25EB-4E1A-BE5E-BAB484BA4CAE}" type="pres">
      <dgm:prSet presAssocID="{C53F3E85-E9D6-40E9-AC5E-29C2B75137B0}" presName="line3" presStyleLbl="callout" presStyleIdx="4" presStyleCnt="8" custFlipVert="1" custFlipHor="1" custSzY="45720" custScaleX="8843" custLinFactNeighborX="-1418" custLinFactNeighborY="11247"/>
      <dgm:spPr>
        <a:ln>
          <a:solidFill>
            <a:schemeClr val="bg1"/>
          </a:solidFill>
        </a:ln>
      </dgm:spPr>
    </dgm:pt>
    <dgm:pt modelId="{FA8B7BB3-01AC-498B-8641-5B9A1C17765A}" type="pres">
      <dgm:prSet presAssocID="{C53F3E85-E9D6-40E9-AC5E-29C2B75137B0}" presName="d3" presStyleLbl="callout" presStyleIdx="5" presStyleCnt="8" custFlipVert="0" custFlipHor="1" custScaleX="3371" custScaleY="2764" custLinFactX="25527" custLinFactNeighborX="100000" custLinFactNeighborY="74833"/>
      <dgm:spPr>
        <a:ln>
          <a:solidFill>
            <a:schemeClr val="bg1"/>
          </a:solidFill>
        </a:ln>
      </dgm:spPr>
    </dgm:pt>
    <dgm:pt modelId="{EEB61780-F8CF-4B48-B17F-81B43CB63DA0}" type="pres">
      <dgm:prSet presAssocID="{BB855E91-8558-406E-80D8-7A7CB9FA7DFC}" presName="circle4" presStyleLbl="lnNode1" presStyleIdx="3" presStyleCnt="4" custLinFactNeighborY="-2713"/>
      <dgm:spPr/>
    </dgm:pt>
    <dgm:pt modelId="{A6C1C132-10B5-4542-ADED-95219E20FF8B}" type="pres">
      <dgm:prSet presAssocID="{BB855E91-8558-406E-80D8-7A7CB9FA7DFC}" presName="text4" presStyleLbl="revTx" presStyleIdx="3" presStyleCnt="4" custScaleX="146296" custLinFactNeighborX="5957" custLinFactNeighborY="69765">
        <dgm:presLayoutVars>
          <dgm:bulletEnabled val="1"/>
        </dgm:presLayoutVars>
      </dgm:prSet>
      <dgm:spPr/>
      <dgm:t>
        <a:bodyPr/>
        <a:lstStyle/>
        <a:p>
          <a:endParaRPr lang="en-US"/>
        </a:p>
      </dgm:t>
    </dgm:pt>
    <dgm:pt modelId="{703D016D-70F6-4625-B914-9E59BA475ECD}" type="pres">
      <dgm:prSet presAssocID="{BB855E91-8558-406E-80D8-7A7CB9FA7DFC}" presName="line4" presStyleLbl="callout" presStyleIdx="6" presStyleCnt="8" custFlipVert="0" custFlipHor="0" custSzY="152400" custScaleX="12996" custLinFactX="303331" custLinFactY="410" custLinFactNeighborX="400000" custLinFactNeighborY="100000"/>
      <dgm:spPr>
        <a:ln w="0">
          <a:solidFill>
            <a:schemeClr val="bg1"/>
          </a:solidFill>
        </a:ln>
      </dgm:spPr>
    </dgm:pt>
    <dgm:pt modelId="{C5693C30-2C09-48A3-8D91-3D7A10C0DC4F}" type="pres">
      <dgm:prSet presAssocID="{BB855E91-8558-406E-80D8-7A7CB9FA7DFC}" presName="d4" presStyleLbl="callout" presStyleIdx="7" presStyleCnt="8" custFlipVert="0" custFlipHor="1" custScaleX="13930" custScaleY="2683" custLinFactX="292320" custLinFactNeighborX="300000" custLinFactNeighborY="-13160"/>
      <dgm:spPr>
        <a:ln>
          <a:solidFill>
            <a:schemeClr val="bg1"/>
          </a:solidFill>
        </a:ln>
      </dgm:spPr>
    </dgm:pt>
  </dgm:ptLst>
  <dgm:cxnLst>
    <dgm:cxn modelId="{CE1E06DE-DA65-496A-9E03-D0A9794A3435}" srcId="{A099E2F2-630E-44C3-9FCC-B6DF2F5DAA39}" destId="{C53F3E85-E9D6-40E9-AC5E-29C2B75137B0}" srcOrd="2" destOrd="0" parTransId="{D9E9433B-5425-4C56-ABAA-5FC0DA4F9E03}" sibTransId="{E4807150-4B6A-41D6-9377-C4D8317AC8F2}"/>
    <dgm:cxn modelId="{93336BF2-70D0-4437-BECE-1B830C5DFA2C}" type="presOf" srcId="{D886441E-6CC8-472C-ACD7-0A961687C4BF}" destId="{14D474A7-7CEE-47C5-B560-19AEE40DE331}" srcOrd="0" destOrd="0" presId="urn:microsoft.com/office/officeart/2005/8/layout/target1"/>
    <dgm:cxn modelId="{583DF7FB-4FBC-4461-AB3E-D7A16B2FB4CB}" srcId="{A099E2F2-630E-44C3-9FCC-B6DF2F5DAA39}" destId="{E5DB8CE4-22E3-4A79-9C34-1E6C6A390845}" srcOrd="1" destOrd="0" parTransId="{FD347B1E-F1D2-41B7-B135-6ECDC87EA12E}" sibTransId="{D3A23E18-F624-4E33-B239-E6507C601D2A}"/>
    <dgm:cxn modelId="{7011FC7C-6319-4A57-B8CA-7B924F99FCD5}" srcId="{A099E2F2-630E-44C3-9FCC-B6DF2F5DAA39}" destId="{D886441E-6CC8-472C-ACD7-0A961687C4BF}" srcOrd="0" destOrd="0" parTransId="{7FBD3DB2-D7F2-40ED-B4FD-B3CF422B0562}" sibTransId="{ADB141CE-CCCD-4178-B953-4DA26378C50E}"/>
    <dgm:cxn modelId="{7BF18EBE-F04A-460E-9A5B-40F0722B47C9}" type="presOf" srcId="{BB855E91-8558-406E-80D8-7A7CB9FA7DFC}" destId="{A6C1C132-10B5-4542-ADED-95219E20FF8B}" srcOrd="0" destOrd="0" presId="urn:microsoft.com/office/officeart/2005/8/layout/target1"/>
    <dgm:cxn modelId="{4E566DED-6B89-4279-B5B0-E6B3943EDB20}" type="presOf" srcId="{E5DB8CE4-22E3-4A79-9C34-1E6C6A390845}" destId="{15C505E2-4F3C-47E7-893E-92C633B5FCAE}" srcOrd="0" destOrd="0" presId="urn:microsoft.com/office/officeart/2005/8/layout/target1"/>
    <dgm:cxn modelId="{954C1A9B-E4EF-446F-9046-2244DE095D43}" type="presOf" srcId="{A099E2F2-630E-44C3-9FCC-B6DF2F5DAA39}" destId="{03E967FC-EAA5-4143-9049-CA926CB6E92F}" srcOrd="0" destOrd="0" presId="urn:microsoft.com/office/officeart/2005/8/layout/target1"/>
    <dgm:cxn modelId="{0EBCAA84-8FDC-4C75-8F96-C7524F141C50}" srcId="{A099E2F2-630E-44C3-9FCC-B6DF2F5DAA39}" destId="{BB855E91-8558-406E-80D8-7A7CB9FA7DFC}" srcOrd="3" destOrd="0" parTransId="{7F3E77F8-F132-4C87-B6E6-F8CEBCCAE7C4}" sibTransId="{8CB96FEF-B0E5-458D-8C36-29920C1A426F}"/>
    <dgm:cxn modelId="{4EEC25EB-63D6-4510-B87C-5AEA0ECE4082}" type="presOf" srcId="{C53F3E85-E9D6-40E9-AC5E-29C2B75137B0}" destId="{F701EC2B-77C6-4710-8BAF-A49AC6168FEA}" srcOrd="0" destOrd="0" presId="urn:microsoft.com/office/officeart/2005/8/layout/target1"/>
    <dgm:cxn modelId="{18F1ED2B-BDAF-4D49-A082-97DF1A065A44}" type="presParOf" srcId="{03E967FC-EAA5-4143-9049-CA926CB6E92F}" destId="{59CAB432-DC14-464D-BA90-264EC89D332A}" srcOrd="0" destOrd="0" presId="urn:microsoft.com/office/officeart/2005/8/layout/target1"/>
    <dgm:cxn modelId="{7ED6E070-72C4-434F-8688-3061105771AD}" type="presParOf" srcId="{03E967FC-EAA5-4143-9049-CA926CB6E92F}" destId="{14D474A7-7CEE-47C5-B560-19AEE40DE331}" srcOrd="1" destOrd="0" presId="urn:microsoft.com/office/officeart/2005/8/layout/target1"/>
    <dgm:cxn modelId="{6FA03448-C633-4CEE-9134-1264D7A822C7}" type="presParOf" srcId="{03E967FC-EAA5-4143-9049-CA926CB6E92F}" destId="{9C4A73E0-7E93-4EC5-B490-FD4CC2EE0811}" srcOrd="2" destOrd="0" presId="urn:microsoft.com/office/officeart/2005/8/layout/target1"/>
    <dgm:cxn modelId="{DABF507D-FE33-499C-8E2E-CD663CB6DA67}" type="presParOf" srcId="{03E967FC-EAA5-4143-9049-CA926CB6E92F}" destId="{86DABD9A-204C-445F-BD85-0A233A963E50}" srcOrd="3" destOrd="0" presId="urn:microsoft.com/office/officeart/2005/8/layout/target1"/>
    <dgm:cxn modelId="{20EE45EC-8B00-4957-8B4E-0AC9BEC67AFF}" type="presParOf" srcId="{03E967FC-EAA5-4143-9049-CA926CB6E92F}" destId="{B6DE3735-AE12-457F-9947-6D74C91F4705}" srcOrd="4" destOrd="0" presId="urn:microsoft.com/office/officeart/2005/8/layout/target1"/>
    <dgm:cxn modelId="{B7D0BCAE-D0E8-4EC1-A8E8-4C9D96BE2D5E}" type="presParOf" srcId="{03E967FC-EAA5-4143-9049-CA926CB6E92F}" destId="{15C505E2-4F3C-47E7-893E-92C633B5FCAE}" srcOrd="5" destOrd="0" presId="urn:microsoft.com/office/officeart/2005/8/layout/target1"/>
    <dgm:cxn modelId="{12638DEA-AB74-4111-9B7E-AC439409B0BB}" type="presParOf" srcId="{03E967FC-EAA5-4143-9049-CA926CB6E92F}" destId="{E569B710-D877-45B9-B263-C13F6C4E55AE}" srcOrd="6" destOrd="0" presId="urn:microsoft.com/office/officeart/2005/8/layout/target1"/>
    <dgm:cxn modelId="{FC246523-AB06-4C44-A0F0-E99CF24A27F3}" type="presParOf" srcId="{03E967FC-EAA5-4143-9049-CA926CB6E92F}" destId="{13870026-9B6D-4E55-AEB1-DF323D8C2EFB}" srcOrd="7" destOrd="0" presId="urn:microsoft.com/office/officeart/2005/8/layout/target1"/>
    <dgm:cxn modelId="{720FA894-4A72-429F-ADA1-3D15BB09D8EA}" type="presParOf" srcId="{03E967FC-EAA5-4143-9049-CA926CB6E92F}" destId="{CAFA757F-3CC8-4A92-8EFC-62595EF0DEF9}" srcOrd="8" destOrd="0" presId="urn:microsoft.com/office/officeart/2005/8/layout/target1"/>
    <dgm:cxn modelId="{E5179997-56EF-4004-9C80-0CBB1CC29D7A}" type="presParOf" srcId="{03E967FC-EAA5-4143-9049-CA926CB6E92F}" destId="{F701EC2B-77C6-4710-8BAF-A49AC6168FEA}" srcOrd="9" destOrd="0" presId="urn:microsoft.com/office/officeart/2005/8/layout/target1"/>
    <dgm:cxn modelId="{70AC2304-1F8F-4788-BE25-F4A9CA716C0E}" type="presParOf" srcId="{03E967FC-EAA5-4143-9049-CA926CB6E92F}" destId="{A31D964C-25EB-4E1A-BE5E-BAB484BA4CAE}" srcOrd="10" destOrd="0" presId="urn:microsoft.com/office/officeart/2005/8/layout/target1"/>
    <dgm:cxn modelId="{81A4A6A4-E209-4A3F-A7D7-3E7F8A5F00A9}" type="presParOf" srcId="{03E967FC-EAA5-4143-9049-CA926CB6E92F}" destId="{FA8B7BB3-01AC-498B-8641-5B9A1C17765A}" srcOrd="11" destOrd="0" presId="urn:microsoft.com/office/officeart/2005/8/layout/target1"/>
    <dgm:cxn modelId="{02406640-3A80-4FD9-BC4E-4863BA0FB526}" type="presParOf" srcId="{03E967FC-EAA5-4143-9049-CA926CB6E92F}" destId="{EEB61780-F8CF-4B48-B17F-81B43CB63DA0}" srcOrd="12" destOrd="0" presId="urn:microsoft.com/office/officeart/2005/8/layout/target1"/>
    <dgm:cxn modelId="{9CE639A1-C8B3-443B-921D-0C597427710E}" type="presParOf" srcId="{03E967FC-EAA5-4143-9049-CA926CB6E92F}" destId="{A6C1C132-10B5-4542-ADED-95219E20FF8B}" srcOrd="13" destOrd="0" presId="urn:microsoft.com/office/officeart/2005/8/layout/target1"/>
    <dgm:cxn modelId="{044AFD95-E728-4D50-9B2D-74A0A195C56E}" type="presParOf" srcId="{03E967FC-EAA5-4143-9049-CA926CB6E92F}" destId="{703D016D-70F6-4625-B914-9E59BA475ECD}" srcOrd="14" destOrd="0" presId="urn:microsoft.com/office/officeart/2005/8/layout/target1"/>
    <dgm:cxn modelId="{E9F16C84-5282-402D-9F78-01B85C3F4FA4}" type="presParOf" srcId="{03E967FC-EAA5-4143-9049-CA926CB6E92F}" destId="{C5693C30-2C09-48A3-8D91-3D7A10C0DC4F}" srcOrd="15" destOrd="0" presId="urn:microsoft.com/office/officeart/2005/8/layout/targe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F5B654C-531A-47AC-A7EE-B49002FFB51E}" type="doc">
      <dgm:prSet loTypeId="urn:microsoft.com/office/officeart/2005/8/layout/funnel1" loCatId="relationship" qsTypeId="urn:microsoft.com/office/officeart/2005/8/quickstyle/simple1" qsCatId="simple" csTypeId="urn:microsoft.com/office/officeart/2005/8/colors/colorful1" csCatId="colorful" phldr="1"/>
      <dgm:spPr/>
      <dgm:t>
        <a:bodyPr/>
        <a:lstStyle/>
        <a:p>
          <a:endParaRPr lang="en-US"/>
        </a:p>
      </dgm:t>
    </dgm:pt>
    <dgm:pt modelId="{50674218-55E3-452F-BBF6-AE2C3B029845}">
      <dgm:prSet phldrT="[Text]"/>
      <dgm:spPr/>
      <dgm:t>
        <a:bodyPr/>
        <a:lstStyle/>
        <a:p>
          <a:r>
            <a:rPr lang="en-GB" dirty="0" smtClean="0"/>
            <a:t>“</a:t>
          </a:r>
          <a:r>
            <a:rPr lang="en-GB" i="1" dirty="0" smtClean="0"/>
            <a:t>Bio Parc Maghreb”</a:t>
          </a:r>
          <a:endParaRPr lang="en-US" i="1" dirty="0"/>
        </a:p>
      </dgm:t>
    </dgm:pt>
    <dgm:pt modelId="{C08EE9EB-3E11-4799-A3EE-80CAF7574475}" type="parTrans" cxnId="{6C59D7BD-5EFE-4B86-8224-55E5EF98A9C1}">
      <dgm:prSet/>
      <dgm:spPr/>
      <dgm:t>
        <a:bodyPr/>
        <a:lstStyle/>
        <a:p>
          <a:endParaRPr lang="en-US"/>
        </a:p>
      </dgm:t>
    </dgm:pt>
    <dgm:pt modelId="{2BC8FDB7-A852-4C1E-A9CD-B14534B365E7}" type="sibTrans" cxnId="{6C59D7BD-5EFE-4B86-8224-55E5EF98A9C1}">
      <dgm:prSet/>
      <dgm:spPr/>
      <dgm:t>
        <a:bodyPr/>
        <a:lstStyle/>
        <a:p>
          <a:endParaRPr lang="en-US"/>
        </a:p>
      </dgm:t>
    </dgm:pt>
    <dgm:pt modelId="{C89B1440-15DD-4242-8219-50E0643CE157}">
      <dgm:prSet phldrT="[Text]"/>
      <dgm:spPr/>
      <dgm:t>
        <a:bodyPr/>
        <a:lstStyle/>
        <a:p>
          <a:r>
            <a:rPr lang="en-GB" i="1" dirty="0" smtClean="0"/>
            <a:t>“Bio Parc Morocco”</a:t>
          </a:r>
          <a:endParaRPr lang="en-US" i="1" dirty="0"/>
        </a:p>
      </dgm:t>
    </dgm:pt>
    <dgm:pt modelId="{C7F55D39-A735-46DE-BE44-9C3502942986}" type="parTrans" cxnId="{7322F9A6-F74C-4E21-82EB-6D23A6CD5BF5}">
      <dgm:prSet/>
      <dgm:spPr/>
      <dgm:t>
        <a:bodyPr/>
        <a:lstStyle/>
        <a:p>
          <a:endParaRPr lang="en-US"/>
        </a:p>
      </dgm:t>
    </dgm:pt>
    <dgm:pt modelId="{5B933D1C-E70B-49F9-83E3-E3D175E28D78}" type="sibTrans" cxnId="{7322F9A6-F74C-4E21-82EB-6D23A6CD5BF5}">
      <dgm:prSet/>
      <dgm:spPr/>
      <dgm:t>
        <a:bodyPr/>
        <a:lstStyle/>
        <a:p>
          <a:endParaRPr lang="en-US"/>
        </a:p>
      </dgm:t>
    </dgm:pt>
    <dgm:pt modelId="{14EC61EB-E665-4CBF-ACC5-3458882C5E6B}">
      <dgm:prSet phldrT="[Text]"/>
      <dgm:spPr/>
      <dgm:t>
        <a:bodyPr/>
        <a:lstStyle/>
        <a:p>
          <a:r>
            <a:rPr lang="en-GB" i="1" dirty="0" smtClean="0"/>
            <a:t>“Some other title to emerge”</a:t>
          </a:r>
          <a:endParaRPr lang="en-US" i="1" dirty="0"/>
        </a:p>
      </dgm:t>
    </dgm:pt>
    <dgm:pt modelId="{DF68F726-DD16-41C6-A090-FD5CAC206519}" type="parTrans" cxnId="{4C790E49-12BC-457B-8E30-5528CECDEA85}">
      <dgm:prSet/>
      <dgm:spPr/>
      <dgm:t>
        <a:bodyPr/>
        <a:lstStyle/>
        <a:p>
          <a:endParaRPr lang="en-US"/>
        </a:p>
      </dgm:t>
    </dgm:pt>
    <dgm:pt modelId="{C1898024-AB12-489B-A361-404FCF4F9641}" type="sibTrans" cxnId="{4C790E49-12BC-457B-8E30-5528CECDEA85}">
      <dgm:prSet/>
      <dgm:spPr/>
      <dgm:t>
        <a:bodyPr/>
        <a:lstStyle/>
        <a:p>
          <a:endParaRPr lang="en-US"/>
        </a:p>
      </dgm:t>
    </dgm:pt>
    <dgm:pt modelId="{E1D71BFD-6322-444C-A56A-8AB5036E5A80}">
      <dgm:prSet phldrT="[Text]" custT="1"/>
      <dgm:spPr/>
      <dgm:t>
        <a:bodyPr/>
        <a:lstStyle/>
        <a:p>
          <a:r>
            <a:rPr lang="en-GB" sz="6600" b="1" dirty="0" smtClean="0">
              <a:solidFill>
                <a:srgbClr val="FF0000"/>
              </a:solidFill>
            </a:rPr>
            <a:t>?</a:t>
          </a:r>
          <a:endParaRPr lang="en-US" sz="6600" b="1" dirty="0">
            <a:solidFill>
              <a:srgbClr val="FF0000"/>
            </a:solidFill>
          </a:endParaRPr>
        </a:p>
      </dgm:t>
    </dgm:pt>
    <dgm:pt modelId="{7FB622EA-AA28-48AB-9791-5F1625F79614}" type="parTrans" cxnId="{9627F7A8-9249-4A00-ABDF-70CAB8FB38AE}">
      <dgm:prSet/>
      <dgm:spPr/>
      <dgm:t>
        <a:bodyPr/>
        <a:lstStyle/>
        <a:p>
          <a:endParaRPr lang="en-US"/>
        </a:p>
      </dgm:t>
    </dgm:pt>
    <dgm:pt modelId="{CCBE738F-9994-44AB-B099-4974BB34145F}" type="sibTrans" cxnId="{9627F7A8-9249-4A00-ABDF-70CAB8FB38AE}">
      <dgm:prSet/>
      <dgm:spPr/>
      <dgm:t>
        <a:bodyPr/>
        <a:lstStyle/>
        <a:p>
          <a:endParaRPr lang="en-US"/>
        </a:p>
      </dgm:t>
    </dgm:pt>
    <dgm:pt modelId="{67FB37E3-DACB-4638-9A3A-847A6FA43878}" type="pres">
      <dgm:prSet presAssocID="{AF5B654C-531A-47AC-A7EE-B49002FFB51E}" presName="Name0" presStyleCnt="0">
        <dgm:presLayoutVars>
          <dgm:chMax val="4"/>
          <dgm:resizeHandles val="exact"/>
        </dgm:presLayoutVars>
      </dgm:prSet>
      <dgm:spPr/>
      <dgm:t>
        <a:bodyPr/>
        <a:lstStyle/>
        <a:p>
          <a:endParaRPr lang="en-US"/>
        </a:p>
      </dgm:t>
    </dgm:pt>
    <dgm:pt modelId="{634FB926-9F93-48FE-AE4D-F66E41E2B85F}" type="pres">
      <dgm:prSet presAssocID="{AF5B654C-531A-47AC-A7EE-B49002FFB51E}" presName="ellipse" presStyleLbl="trBgShp" presStyleIdx="0" presStyleCnt="1"/>
      <dgm:spPr/>
      <dgm:t>
        <a:bodyPr/>
        <a:lstStyle/>
        <a:p>
          <a:endParaRPr lang="en-US"/>
        </a:p>
      </dgm:t>
    </dgm:pt>
    <dgm:pt modelId="{23A654A0-4CF2-4223-88D7-07F93D6F82A8}" type="pres">
      <dgm:prSet presAssocID="{AF5B654C-531A-47AC-A7EE-B49002FFB51E}" presName="arrow1" presStyleLbl="fgShp" presStyleIdx="0" presStyleCnt="1"/>
      <dgm:spPr/>
      <dgm:t>
        <a:bodyPr/>
        <a:lstStyle/>
        <a:p>
          <a:endParaRPr lang="en-US"/>
        </a:p>
      </dgm:t>
    </dgm:pt>
    <dgm:pt modelId="{6F2EE975-1F1B-42B9-91C6-917E13B1E7FD}" type="pres">
      <dgm:prSet presAssocID="{AF5B654C-531A-47AC-A7EE-B49002FFB51E}" presName="rectangle" presStyleLbl="revTx" presStyleIdx="0" presStyleCnt="1">
        <dgm:presLayoutVars>
          <dgm:bulletEnabled val="1"/>
        </dgm:presLayoutVars>
      </dgm:prSet>
      <dgm:spPr/>
      <dgm:t>
        <a:bodyPr/>
        <a:lstStyle/>
        <a:p>
          <a:endParaRPr lang="en-US"/>
        </a:p>
      </dgm:t>
    </dgm:pt>
    <dgm:pt modelId="{0339F8EA-3793-4D4D-86EB-15CD267AD719}" type="pres">
      <dgm:prSet presAssocID="{C89B1440-15DD-4242-8219-50E0643CE157}" presName="item1" presStyleLbl="node1" presStyleIdx="0" presStyleCnt="3">
        <dgm:presLayoutVars>
          <dgm:bulletEnabled val="1"/>
        </dgm:presLayoutVars>
      </dgm:prSet>
      <dgm:spPr/>
      <dgm:t>
        <a:bodyPr/>
        <a:lstStyle/>
        <a:p>
          <a:endParaRPr lang="en-US"/>
        </a:p>
      </dgm:t>
    </dgm:pt>
    <dgm:pt modelId="{91510B52-D10F-475F-8916-9E0375CCE778}" type="pres">
      <dgm:prSet presAssocID="{14EC61EB-E665-4CBF-ACC5-3458882C5E6B}" presName="item2" presStyleLbl="node1" presStyleIdx="1" presStyleCnt="3">
        <dgm:presLayoutVars>
          <dgm:bulletEnabled val="1"/>
        </dgm:presLayoutVars>
      </dgm:prSet>
      <dgm:spPr/>
      <dgm:t>
        <a:bodyPr/>
        <a:lstStyle/>
        <a:p>
          <a:endParaRPr lang="en-US"/>
        </a:p>
      </dgm:t>
    </dgm:pt>
    <dgm:pt modelId="{D391A90C-197B-4B1A-AFDF-E46E14E630FC}" type="pres">
      <dgm:prSet presAssocID="{E1D71BFD-6322-444C-A56A-8AB5036E5A80}" presName="item3" presStyleLbl="node1" presStyleIdx="2" presStyleCnt="3">
        <dgm:presLayoutVars>
          <dgm:bulletEnabled val="1"/>
        </dgm:presLayoutVars>
      </dgm:prSet>
      <dgm:spPr/>
      <dgm:t>
        <a:bodyPr/>
        <a:lstStyle/>
        <a:p>
          <a:endParaRPr lang="en-US"/>
        </a:p>
      </dgm:t>
    </dgm:pt>
    <dgm:pt modelId="{AC8D5FFB-45FD-4CEB-B941-8E9530ED83A7}" type="pres">
      <dgm:prSet presAssocID="{AF5B654C-531A-47AC-A7EE-B49002FFB51E}" presName="funnel" presStyleLbl="trAlignAcc1" presStyleIdx="0" presStyleCnt="1"/>
      <dgm:spPr/>
      <dgm:t>
        <a:bodyPr/>
        <a:lstStyle/>
        <a:p>
          <a:endParaRPr lang="en-US"/>
        </a:p>
      </dgm:t>
    </dgm:pt>
  </dgm:ptLst>
  <dgm:cxnLst>
    <dgm:cxn modelId="{7322F9A6-F74C-4E21-82EB-6D23A6CD5BF5}" srcId="{AF5B654C-531A-47AC-A7EE-B49002FFB51E}" destId="{C89B1440-15DD-4242-8219-50E0643CE157}" srcOrd="1" destOrd="0" parTransId="{C7F55D39-A735-46DE-BE44-9C3502942986}" sibTransId="{5B933D1C-E70B-49F9-83E3-E3D175E28D78}"/>
    <dgm:cxn modelId="{4ECF207F-5BFB-4A12-9F2D-47BA20C0A0AA}" type="presOf" srcId="{E1D71BFD-6322-444C-A56A-8AB5036E5A80}" destId="{6F2EE975-1F1B-42B9-91C6-917E13B1E7FD}" srcOrd="0" destOrd="0" presId="urn:microsoft.com/office/officeart/2005/8/layout/funnel1"/>
    <dgm:cxn modelId="{4C790E49-12BC-457B-8E30-5528CECDEA85}" srcId="{AF5B654C-531A-47AC-A7EE-B49002FFB51E}" destId="{14EC61EB-E665-4CBF-ACC5-3458882C5E6B}" srcOrd="2" destOrd="0" parTransId="{DF68F726-DD16-41C6-A090-FD5CAC206519}" sibTransId="{C1898024-AB12-489B-A361-404FCF4F9641}"/>
    <dgm:cxn modelId="{49D2AAB2-1B48-4AF8-85F5-6A3032937B83}" type="presOf" srcId="{50674218-55E3-452F-BBF6-AE2C3B029845}" destId="{D391A90C-197B-4B1A-AFDF-E46E14E630FC}" srcOrd="0" destOrd="0" presId="urn:microsoft.com/office/officeart/2005/8/layout/funnel1"/>
    <dgm:cxn modelId="{4E87519D-240F-4C72-9140-2BDEF6BA9CC5}" type="presOf" srcId="{AF5B654C-531A-47AC-A7EE-B49002FFB51E}" destId="{67FB37E3-DACB-4638-9A3A-847A6FA43878}" srcOrd="0" destOrd="0" presId="urn:microsoft.com/office/officeart/2005/8/layout/funnel1"/>
    <dgm:cxn modelId="{B05E723A-0954-49C2-ADA4-53BA64506830}" type="presOf" srcId="{C89B1440-15DD-4242-8219-50E0643CE157}" destId="{91510B52-D10F-475F-8916-9E0375CCE778}" srcOrd="0" destOrd="0" presId="urn:microsoft.com/office/officeart/2005/8/layout/funnel1"/>
    <dgm:cxn modelId="{6C59D7BD-5EFE-4B86-8224-55E5EF98A9C1}" srcId="{AF5B654C-531A-47AC-A7EE-B49002FFB51E}" destId="{50674218-55E3-452F-BBF6-AE2C3B029845}" srcOrd="0" destOrd="0" parTransId="{C08EE9EB-3E11-4799-A3EE-80CAF7574475}" sibTransId="{2BC8FDB7-A852-4C1E-A9CD-B14534B365E7}"/>
    <dgm:cxn modelId="{9627F7A8-9249-4A00-ABDF-70CAB8FB38AE}" srcId="{AF5B654C-531A-47AC-A7EE-B49002FFB51E}" destId="{E1D71BFD-6322-444C-A56A-8AB5036E5A80}" srcOrd="3" destOrd="0" parTransId="{7FB622EA-AA28-48AB-9791-5F1625F79614}" sibTransId="{CCBE738F-9994-44AB-B099-4974BB34145F}"/>
    <dgm:cxn modelId="{ABABAB16-9724-4E5B-BC8D-3D556266204B}" type="presOf" srcId="{14EC61EB-E665-4CBF-ACC5-3458882C5E6B}" destId="{0339F8EA-3793-4D4D-86EB-15CD267AD719}" srcOrd="0" destOrd="0" presId="urn:microsoft.com/office/officeart/2005/8/layout/funnel1"/>
    <dgm:cxn modelId="{17E90EE2-DF7E-463A-85E0-EC341283EA13}" type="presParOf" srcId="{67FB37E3-DACB-4638-9A3A-847A6FA43878}" destId="{634FB926-9F93-48FE-AE4D-F66E41E2B85F}" srcOrd="0" destOrd="0" presId="urn:microsoft.com/office/officeart/2005/8/layout/funnel1"/>
    <dgm:cxn modelId="{67A84153-E62D-4CE9-83D1-2B9B3AC204C1}" type="presParOf" srcId="{67FB37E3-DACB-4638-9A3A-847A6FA43878}" destId="{23A654A0-4CF2-4223-88D7-07F93D6F82A8}" srcOrd="1" destOrd="0" presId="urn:microsoft.com/office/officeart/2005/8/layout/funnel1"/>
    <dgm:cxn modelId="{7D686FFA-7CCC-42CD-8E85-2FEE4E2B12C8}" type="presParOf" srcId="{67FB37E3-DACB-4638-9A3A-847A6FA43878}" destId="{6F2EE975-1F1B-42B9-91C6-917E13B1E7FD}" srcOrd="2" destOrd="0" presId="urn:microsoft.com/office/officeart/2005/8/layout/funnel1"/>
    <dgm:cxn modelId="{FD217300-19EC-4AFF-9624-EF7246AD5694}" type="presParOf" srcId="{67FB37E3-DACB-4638-9A3A-847A6FA43878}" destId="{0339F8EA-3793-4D4D-86EB-15CD267AD719}" srcOrd="3" destOrd="0" presId="urn:microsoft.com/office/officeart/2005/8/layout/funnel1"/>
    <dgm:cxn modelId="{C1F397BD-66BF-496E-9FAB-B170B33C036C}" type="presParOf" srcId="{67FB37E3-DACB-4638-9A3A-847A6FA43878}" destId="{91510B52-D10F-475F-8916-9E0375CCE778}" srcOrd="4" destOrd="0" presId="urn:microsoft.com/office/officeart/2005/8/layout/funnel1"/>
    <dgm:cxn modelId="{25595EEB-EBD9-4E2A-9E52-8545F7A0B9B8}" type="presParOf" srcId="{67FB37E3-DACB-4638-9A3A-847A6FA43878}" destId="{D391A90C-197B-4B1A-AFDF-E46E14E630FC}" srcOrd="5" destOrd="0" presId="urn:microsoft.com/office/officeart/2005/8/layout/funnel1"/>
    <dgm:cxn modelId="{E057D283-D0E8-43FB-AB90-1165402584C0}" type="presParOf" srcId="{67FB37E3-DACB-4638-9A3A-847A6FA43878}" destId="{AC8D5FFB-45FD-4CEB-B941-8E9530ED83A7}" srcOrd="6" destOrd="0" presId="urn:microsoft.com/office/officeart/2005/8/layout/funne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141E2C-1F80-422A-B3EE-B233A52787EA}" type="doc">
      <dgm:prSet loTypeId="urn:microsoft.com/office/officeart/2005/8/layout/vList6" loCatId="list" qsTypeId="urn:microsoft.com/office/officeart/2005/8/quickstyle/simple1" qsCatId="simple" csTypeId="urn:microsoft.com/office/officeart/2005/8/colors/colorful4" csCatId="colorful" phldr="1"/>
      <dgm:spPr/>
      <dgm:t>
        <a:bodyPr/>
        <a:lstStyle/>
        <a:p>
          <a:endParaRPr lang="en-US"/>
        </a:p>
      </dgm:t>
    </dgm:pt>
    <dgm:pt modelId="{0E4B62DC-8852-4096-9680-6D99111EBEFD}">
      <dgm:prSet phldrT="[Text]" custT="1"/>
      <dgm:spPr/>
      <dgm:t>
        <a:bodyPr/>
        <a:lstStyle/>
        <a:p>
          <a:r>
            <a:rPr lang="en-GB" sz="2400" dirty="0" smtClean="0">
              <a:solidFill>
                <a:schemeClr val="bg1"/>
              </a:solidFill>
            </a:rPr>
            <a:t>Highlighting Morocco’s natural and biological heritage and culture</a:t>
          </a:r>
          <a:endParaRPr lang="en-US" sz="2400" dirty="0">
            <a:solidFill>
              <a:schemeClr val="bg1"/>
            </a:solidFill>
          </a:endParaRPr>
        </a:p>
      </dgm:t>
    </dgm:pt>
    <dgm:pt modelId="{5035274A-B352-4234-81A8-ECA16A4E3D0D}" type="parTrans" cxnId="{8ECD4CF4-6DA9-4519-B1A4-700D7E13F676}">
      <dgm:prSet/>
      <dgm:spPr/>
      <dgm:t>
        <a:bodyPr/>
        <a:lstStyle/>
        <a:p>
          <a:endParaRPr lang="en-US"/>
        </a:p>
      </dgm:t>
    </dgm:pt>
    <dgm:pt modelId="{D25FBC8D-C89C-4C79-9ADA-0BF695DB48C5}" type="sibTrans" cxnId="{8ECD4CF4-6DA9-4519-B1A4-700D7E13F676}">
      <dgm:prSet/>
      <dgm:spPr/>
      <dgm:t>
        <a:bodyPr/>
        <a:lstStyle/>
        <a:p>
          <a:endParaRPr lang="en-US"/>
        </a:p>
      </dgm:t>
    </dgm:pt>
    <dgm:pt modelId="{62F06653-FB90-486E-A8AF-46319A107A98}">
      <dgm:prSet phldrT="[Text]"/>
      <dgm:spPr/>
      <dgm:t>
        <a:bodyPr/>
        <a:lstStyle/>
        <a:p>
          <a:r>
            <a:rPr lang="en-GB" i="1" dirty="0" smtClean="0"/>
            <a:t>Biology is a vital component of Morocco’s cultural identity. In its arts, crafts, myths and stories, Morocco’s overall heritage is inextricably linked to its biological roots</a:t>
          </a:r>
          <a:endParaRPr lang="en-US" i="1" dirty="0"/>
        </a:p>
      </dgm:t>
    </dgm:pt>
    <dgm:pt modelId="{C2612B20-4F16-453D-9017-AD05F4EC3FE1}" type="parTrans" cxnId="{171C9E30-4721-466F-A4C9-C4ABDB121732}">
      <dgm:prSet/>
      <dgm:spPr/>
      <dgm:t>
        <a:bodyPr/>
        <a:lstStyle/>
        <a:p>
          <a:endParaRPr lang="en-US"/>
        </a:p>
      </dgm:t>
    </dgm:pt>
    <dgm:pt modelId="{47B7A622-51E3-4256-BD61-307614DE7795}" type="sibTrans" cxnId="{171C9E30-4721-466F-A4C9-C4ABDB121732}">
      <dgm:prSet/>
      <dgm:spPr/>
      <dgm:t>
        <a:bodyPr/>
        <a:lstStyle/>
        <a:p>
          <a:endParaRPr lang="en-US"/>
        </a:p>
      </dgm:t>
    </dgm:pt>
    <dgm:pt modelId="{F9B95811-584D-4F06-B4E0-D7490B39888C}">
      <dgm:prSet phldrT="[Text]" custT="1"/>
      <dgm:spPr/>
      <dgm:t>
        <a:bodyPr/>
        <a:lstStyle/>
        <a:p>
          <a:r>
            <a:rPr lang="en-GB" sz="2400" b="0" dirty="0" smtClean="0">
              <a:solidFill>
                <a:schemeClr val="bg1"/>
              </a:solidFill>
            </a:rPr>
            <a:t>Encompassing Morocco’s diversity, traditions and identity</a:t>
          </a:r>
          <a:endParaRPr lang="en-US" sz="2400" b="0" dirty="0">
            <a:solidFill>
              <a:schemeClr val="bg1"/>
            </a:solidFill>
          </a:endParaRPr>
        </a:p>
      </dgm:t>
    </dgm:pt>
    <dgm:pt modelId="{A6187CC0-3AC8-4D2F-A1F7-42074F02B139}" type="parTrans" cxnId="{5C45BE97-FED1-4CC7-B695-A9C9DD3B852D}">
      <dgm:prSet/>
      <dgm:spPr/>
      <dgm:t>
        <a:bodyPr/>
        <a:lstStyle/>
        <a:p>
          <a:endParaRPr lang="en-US"/>
        </a:p>
      </dgm:t>
    </dgm:pt>
    <dgm:pt modelId="{5B42D336-8A49-4898-9F60-FF9A9A0DB463}" type="sibTrans" cxnId="{5C45BE97-FED1-4CC7-B695-A9C9DD3B852D}">
      <dgm:prSet/>
      <dgm:spPr/>
      <dgm:t>
        <a:bodyPr/>
        <a:lstStyle/>
        <a:p>
          <a:endParaRPr lang="en-US"/>
        </a:p>
      </dgm:t>
    </dgm:pt>
    <dgm:pt modelId="{52D4D9C6-0317-443A-A71E-EE57FF93FADF}">
      <dgm:prSet phldrT="[Text]"/>
      <dgm:spPr/>
      <dgm:t>
        <a:bodyPr/>
        <a:lstStyle/>
        <a:p>
          <a:r>
            <a:rPr lang="en-GB" i="1" dirty="0" smtClean="0"/>
            <a:t>Biology and nature are universal topics, providing an opportunity to unite Morocco’s rich and diverse range of cultures, and offering ‘buy in’ for a shared future</a:t>
          </a:r>
          <a:endParaRPr lang="en-US" i="1" dirty="0"/>
        </a:p>
      </dgm:t>
    </dgm:pt>
    <dgm:pt modelId="{06CCF954-BB16-4233-9772-1B4611186FBE}" type="parTrans" cxnId="{AFB8E25D-8F0C-4D3A-ACE1-CA29489F96C4}">
      <dgm:prSet/>
      <dgm:spPr/>
      <dgm:t>
        <a:bodyPr/>
        <a:lstStyle/>
        <a:p>
          <a:endParaRPr lang="en-US"/>
        </a:p>
      </dgm:t>
    </dgm:pt>
    <dgm:pt modelId="{BA488F59-C9ED-46C2-B6B1-70FC56A24FC8}" type="sibTrans" cxnId="{AFB8E25D-8F0C-4D3A-ACE1-CA29489F96C4}">
      <dgm:prSet/>
      <dgm:spPr/>
      <dgm:t>
        <a:bodyPr/>
        <a:lstStyle/>
        <a:p>
          <a:endParaRPr lang="en-US"/>
        </a:p>
      </dgm:t>
    </dgm:pt>
    <dgm:pt modelId="{46A57647-E66D-4FF6-A625-6D0EE4859125}">
      <dgm:prSet phldrT="[Text]" custT="1"/>
      <dgm:spPr/>
      <dgm:t>
        <a:bodyPr/>
        <a:lstStyle/>
        <a:p>
          <a:r>
            <a:rPr lang="en-GB" sz="2400" b="0" dirty="0" smtClean="0">
              <a:solidFill>
                <a:schemeClr val="bg1"/>
              </a:solidFill>
            </a:rPr>
            <a:t>Social and community benefits for Morocco’s people and visitors</a:t>
          </a:r>
          <a:endParaRPr lang="en-US" sz="2400" b="0" dirty="0">
            <a:solidFill>
              <a:schemeClr val="bg1"/>
            </a:solidFill>
          </a:endParaRPr>
        </a:p>
      </dgm:t>
    </dgm:pt>
    <dgm:pt modelId="{3027AC58-EB43-421E-BB58-27D5C7C342DB}" type="parTrans" cxnId="{3CC857B7-909F-45CF-B5FE-61159650414A}">
      <dgm:prSet/>
      <dgm:spPr/>
      <dgm:t>
        <a:bodyPr/>
        <a:lstStyle/>
        <a:p>
          <a:endParaRPr lang="en-US"/>
        </a:p>
      </dgm:t>
    </dgm:pt>
    <dgm:pt modelId="{107B4E55-4211-417E-BA09-41CACF5F14A6}" type="sibTrans" cxnId="{3CC857B7-909F-45CF-B5FE-61159650414A}">
      <dgm:prSet/>
      <dgm:spPr/>
      <dgm:t>
        <a:bodyPr/>
        <a:lstStyle/>
        <a:p>
          <a:endParaRPr lang="en-US"/>
        </a:p>
      </dgm:t>
    </dgm:pt>
    <dgm:pt modelId="{C41C0054-7D85-4E61-8E66-D3EEE21ADC57}">
      <dgm:prSet phldrT="[Text]"/>
      <dgm:spPr/>
      <dgm:t>
        <a:bodyPr/>
        <a:lstStyle/>
        <a:p>
          <a:r>
            <a:rPr lang="en-GB" i="1" dirty="0" smtClean="0"/>
            <a:t>As an attractive urban green-space, Bio Parc will provide an appealing location for people to meet and socialise, engendering civic pride, responsibility and integration</a:t>
          </a:r>
          <a:endParaRPr lang="en-US" b="1" i="1" dirty="0"/>
        </a:p>
      </dgm:t>
    </dgm:pt>
    <dgm:pt modelId="{7B2B8DC7-AD77-4381-B1E9-45838CF50664}" type="parTrans" cxnId="{D503F839-FDF3-480B-B0DF-A0483C0C0B03}">
      <dgm:prSet/>
      <dgm:spPr/>
      <dgm:t>
        <a:bodyPr/>
        <a:lstStyle/>
        <a:p>
          <a:endParaRPr lang="en-US"/>
        </a:p>
      </dgm:t>
    </dgm:pt>
    <dgm:pt modelId="{2793D627-A44D-4D7A-9126-53BF78FD80F1}" type="sibTrans" cxnId="{D503F839-FDF3-480B-B0DF-A0483C0C0B03}">
      <dgm:prSet/>
      <dgm:spPr/>
      <dgm:t>
        <a:bodyPr/>
        <a:lstStyle/>
        <a:p>
          <a:endParaRPr lang="en-US"/>
        </a:p>
      </dgm:t>
    </dgm:pt>
    <dgm:pt modelId="{66DA42C2-31A0-4B65-AB83-AC3DB1FF2327}" type="pres">
      <dgm:prSet presAssocID="{98141E2C-1F80-422A-B3EE-B233A52787EA}" presName="Name0" presStyleCnt="0">
        <dgm:presLayoutVars>
          <dgm:dir/>
          <dgm:animLvl val="lvl"/>
          <dgm:resizeHandles/>
        </dgm:presLayoutVars>
      </dgm:prSet>
      <dgm:spPr/>
      <dgm:t>
        <a:bodyPr/>
        <a:lstStyle/>
        <a:p>
          <a:endParaRPr lang="en-US"/>
        </a:p>
      </dgm:t>
    </dgm:pt>
    <dgm:pt modelId="{33B15DAB-3E23-4057-891D-DA1555A590DE}" type="pres">
      <dgm:prSet presAssocID="{0E4B62DC-8852-4096-9680-6D99111EBEFD}" presName="linNode" presStyleCnt="0"/>
      <dgm:spPr/>
    </dgm:pt>
    <dgm:pt modelId="{BBB1BB3D-59E9-41CE-BD1D-F1329EBA7892}" type="pres">
      <dgm:prSet presAssocID="{0E4B62DC-8852-4096-9680-6D99111EBEFD}" presName="parentShp" presStyleLbl="node1" presStyleIdx="0" presStyleCnt="3">
        <dgm:presLayoutVars>
          <dgm:bulletEnabled val="1"/>
        </dgm:presLayoutVars>
      </dgm:prSet>
      <dgm:spPr/>
      <dgm:t>
        <a:bodyPr/>
        <a:lstStyle/>
        <a:p>
          <a:endParaRPr lang="en-US"/>
        </a:p>
      </dgm:t>
    </dgm:pt>
    <dgm:pt modelId="{4BA4192A-D5C9-45F8-8134-DE266695B465}" type="pres">
      <dgm:prSet presAssocID="{0E4B62DC-8852-4096-9680-6D99111EBEFD}" presName="childShp" presStyleLbl="bgAccFollowNode1" presStyleIdx="0" presStyleCnt="3">
        <dgm:presLayoutVars>
          <dgm:bulletEnabled val="1"/>
        </dgm:presLayoutVars>
      </dgm:prSet>
      <dgm:spPr/>
      <dgm:t>
        <a:bodyPr/>
        <a:lstStyle/>
        <a:p>
          <a:endParaRPr lang="en-US"/>
        </a:p>
      </dgm:t>
    </dgm:pt>
    <dgm:pt modelId="{69225A3A-EF44-4C1A-A9C2-45915D0B7251}" type="pres">
      <dgm:prSet presAssocID="{D25FBC8D-C89C-4C79-9ADA-0BF695DB48C5}" presName="spacing" presStyleCnt="0"/>
      <dgm:spPr/>
    </dgm:pt>
    <dgm:pt modelId="{EE522C8C-D040-452D-B339-01F2025403B3}" type="pres">
      <dgm:prSet presAssocID="{F9B95811-584D-4F06-B4E0-D7490B39888C}" presName="linNode" presStyleCnt="0"/>
      <dgm:spPr/>
    </dgm:pt>
    <dgm:pt modelId="{8EE320E6-7CAD-4A0E-9522-08B1F6667C48}" type="pres">
      <dgm:prSet presAssocID="{F9B95811-584D-4F06-B4E0-D7490B39888C}" presName="parentShp" presStyleLbl="node1" presStyleIdx="1" presStyleCnt="3">
        <dgm:presLayoutVars>
          <dgm:bulletEnabled val="1"/>
        </dgm:presLayoutVars>
      </dgm:prSet>
      <dgm:spPr/>
      <dgm:t>
        <a:bodyPr/>
        <a:lstStyle/>
        <a:p>
          <a:endParaRPr lang="en-US"/>
        </a:p>
      </dgm:t>
    </dgm:pt>
    <dgm:pt modelId="{908967E0-BE40-48FF-BCDE-FBD695CF66B3}" type="pres">
      <dgm:prSet presAssocID="{F9B95811-584D-4F06-B4E0-D7490B39888C}" presName="childShp" presStyleLbl="bgAccFollowNode1" presStyleIdx="1" presStyleCnt="3">
        <dgm:presLayoutVars>
          <dgm:bulletEnabled val="1"/>
        </dgm:presLayoutVars>
      </dgm:prSet>
      <dgm:spPr/>
      <dgm:t>
        <a:bodyPr/>
        <a:lstStyle/>
        <a:p>
          <a:endParaRPr lang="en-US"/>
        </a:p>
      </dgm:t>
    </dgm:pt>
    <dgm:pt modelId="{50723FCF-2FA9-43B6-A91A-B299426CC1C2}" type="pres">
      <dgm:prSet presAssocID="{5B42D336-8A49-4898-9F60-FF9A9A0DB463}" presName="spacing" presStyleCnt="0"/>
      <dgm:spPr/>
    </dgm:pt>
    <dgm:pt modelId="{D4B56332-BC0E-4D3D-BFAC-68D9F4B2A828}" type="pres">
      <dgm:prSet presAssocID="{46A57647-E66D-4FF6-A625-6D0EE4859125}" presName="linNode" presStyleCnt="0"/>
      <dgm:spPr/>
    </dgm:pt>
    <dgm:pt modelId="{01903E5E-55E5-4C37-8DA1-06E94992CBC7}" type="pres">
      <dgm:prSet presAssocID="{46A57647-E66D-4FF6-A625-6D0EE4859125}" presName="parentShp" presStyleLbl="node1" presStyleIdx="2" presStyleCnt="3">
        <dgm:presLayoutVars>
          <dgm:bulletEnabled val="1"/>
        </dgm:presLayoutVars>
      </dgm:prSet>
      <dgm:spPr/>
      <dgm:t>
        <a:bodyPr/>
        <a:lstStyle/>
        <a:p>
          <a:endParaRPr lang="en-US"/>
        </a:p>
      </dgm:t>
    </dgm:pt>
    <dgm:pt modelId="{9AF1B8BC-FB5E-443D-A985-304ABB7B6F82}" type="pres">
      <dgm:prSet presAssocID="{46A57647-E66D-4FF6-A625-6D0EE4859125}" presName="childShp" presStyleLbl="bgAccFollowNode1" presStyleIdx="2" presStyleCnt="3">
        <dgm:presLayoutVars>
          <dgm:bulletEnabled val="1"/>
        </dgm:presLayoutVars>
      </dgm:prSet>
      <dgm:spPr/>
      <dgm:t>
        <a:bodyPr/>
        <a:lstStyle/>
        <a:p>
          <a:endParaRPr lang="en-US"/>
        </a:p>
      </dgm:t>
    </dgm:pt>
  </dgm:ptLst>
  <dgm:cxnLst>
    <dgm:cxn modelId="{3CC857B7-909F-45CF-B5FE-61159650414A}" srcId="{98141E2C-1F80-422A-B3EE-B233A52787EA}" destId="{46A57647-E66D-4FF6-A625-6D0EE4859125}" srcOrd="2" destOrd="0" parTransId="{3027AC58-EB43-421E-BB58-27D5C7C342DB}" sibTransId="{107B4E55-4211-417E-BA09-41CACF5F14A6}"/>
    <dgm:cxn modelId="{D503F839-FDF3-480B-B0DF-A0483C0C0B03}" srcId="{46A57647-E66D-4FF6-A625-6D0EE4859125}" destId="{C41C0054-7D85-4E61-8E66-D3EEE21ADC57}" srcOrd="0" destOrd="0" parTransId="{7B2B8DC7-AD77-4381-B1E9-45838CF50664}" sibTransId="{2793D627-A44D-4D7A-9126-53BF78FD80F1}"/>
    <dgm:cxn modelId="{3A997950-76A9-4F0B-B2B6-5409F12CDB4E}" type="presOf" srcId="{98141E2C-1F80-422A-B3EE-B233A52787EA}" destId="{66DA42C2-31A0-4B65-AB83-AC3DB1FF2327}" srcOrd="0" destOrd="0" presId="urn:microsoft.com/office/officeart/2005/8/layout/vList6"/>
    <dgm:cxn modelId="{4EAAD594-2B4C-4C8E-9166-C9ACC20D9801}" type="presOf" srcId="{62F06653-FB90-486E-A8AF-46319A107A98}" destId="{4BA4192A-D5C9-45F8-8134-DE266695B465}" srcOrd="0" destOrd="0" presId="urn:microsoft.com/office/officeart/2005/8/layout/vList6"/>
    <dgm:cxn modelId="{5C45BE97-FED1-4CC7-B695-A9C9DD3B852D}" srcId="{98141E2C-1F80-422A-B3EE-B233A52787EA}" destId="{F9B95811-584D-4F06-B4E0-D7490B39888C}" srcOrd="1" destOrd="0" parTransId="{A6187CC0-3AC8-4D2F-A1F7-42074F02B139}" sibTransId="{5B42D336-8A49-4898-9F60-FF9A9A0DB463}"/>
    <dgm:cxn modelId="{78475B86-3BDA-403B-81FE-93EEF1ADB5BA}" type="presOf" srcId="{52D4D9C6-0317-443A-A71E-EE57FF93FADF}" destId="{908967E0-BE40-48FF-BCDE-FBD695CF66B3}" srcOrd="0" destOrd="0" presId="urn:microsoft.com/office/officeart/2005/8/layout/vList6"/>
    <dgm:cxn modelId="{8ECD4CF4-6DA9-4519-B1A4-700D7E13F676}" srcId="{98141E2C-1F80-422A-B3EE-B233A52787EA}" destId="{0E4B62DC-8852-4096-9680-6D99111EBEFD}" srcOrd="0" destOrd="0" parTransId="{5035274A-B352-4234-81A8-ECA16A4E3D0D}" sibTransId="{D25FBC8D-C89C-4C79-9ADA-0BF695DB48C5}"/>
    <dgm:cxn modelId="{171C9E30-4721-466F-A4C9-C4ABDB121732}" srcId="{0E4B62DC-8852-4096-9680-6D99111EBEFD}" destId="{62F06653-FB90-486E-A8AF-46319A107A98}" srcOrd="0" destOrd="0" parTransId="{C2612B20-4F16-453D-9017-AD05F4EC3FE1}" sibTransId="{47B7A622-51E3-4256-BD61-307614DE7795}"/>
    <dgm:cxn modelId="{D3D385A2-4779-4A69-8B9A-4AFDF1133BDD}" type="presOf" srcId="{F9B95811-584D-4F06-B4E0-D7490B39888C}" destId="{8EE320E6-7CAD-4A0E-9522-08B1F6667C48}" srcOrd="0" destOrd="0" presId="urn:microsoft.com/office/officeart/2005/8/layout/vList6"/>
    <dgm:cxn modelId="{969895C7-06AD-4694-A3EC-287B83950CE8}" type="presOf" srcId="{0E4B62DC-8852-4096-9680-6D99111EBEFD}" destId="{BBB1BB3D-59E9-41CE-BD1D-F1329EBA7892}" srcOrd="0" destOrd="0" presId="urn:microsoft.com/office/officeart/2005/8/layout/vList6"/>
    <dgm:cxn modelId="{5C9442D7-5D5C-4E6E-A831-7B9CC5EC7653}" type="presOf" srcId="{C41C0054-7D85-4E61-8E66-D3EEE21ADC57}" destId="{9AF1B8BC-FB5E-443D-A985-304ABB7B6F82}" srcOrd="0" destOrd="0" presId="urn:microsoft.com/office/officeart/2005/8/layout/vList6"/>
    <dgm:cxn modelId="{E753966B-B987-4A06-B3E4-CC203FB952B9}" type="presOf" srcId="{46A57647-E66D-4FF6-A625-6D0EE4859125}" destId="{01903E5E-55E5-4C37-8DA1-06E94992CBC7}" srcOrd="0" destOrd="0" presId="urn:microsoft.com/office/officeart/2005/8/layout/vList6"/>
    <dgm:cxn modelId="{AFB8E25D-8F0C-4D3A-ACE1-CA29489F96C4}" srcId="{F9B95811-584D-4F06-B4E0-D7490B39888C}" destId="{52D4D9C6-0317-443A-A71E-EE57FF93FADF}" srcOrd="0" destOrd="0" parTransId="{06CCF954-BB16-4233-9772-1B4611186FBE}" sibTransId="{BA488F59-C9ED-46C2-B6B1-70FC56A24FC8}"/>
    <dgm:cxn modelId="{393A70D0-1710-4CC3-9AAA-01FA8DA65303}" type="presParOf" srcId="{66DA42C2-31A0-4B65-AB83-AC3DB1FF2327}" destId="{33B15DAB-3E23-4057-891D-DA1555A590DE}" srcOrd="0" destOrd="0" presId="urn:microsoft.com/office/officeart/2005/8/layout/vList6"/>
    <dgm:cxn modelId="{817E5FA7-666C-41DF-94DF-D61A5AC50761}" type="presParOf" srcId="{33B15DAB-3E23-4057-891D-DA1555A590DE}" destId="{BBB1BB3D-59E9-41CE-BD1D-F1329EBA7892}" srcOrd="0" destOrd="0" presId="urn:microsoft.com/office/officeart/2005/8/layout/vList6"/>
    <dgm:cxn modelId="{39EFBE36-1150-4EA7-86E9-83262D0E4467}" type="presParOf" srcId="{33B15DAB-3E23-4057-891D-DA1555A590DE}" destId="{4BA4192A-D5C9-45F8-8134-DE266695B465}" srcOrd="1" destOrd="0" presId="urn:microsoft.com/office/officeart/2005/8/layout/vList6"/>
    <dgm:cxn modelId="{1E138D77-24FB-45EF-9BBD-4E200A3C4859}" type="presParOf" srcId="{66DA42C2-31A0-4B65-AB83-AC3DB1FF2327}" destId="{69225A3A-EF44-4C1A-A9C2-45915D0B7251}" srcOrd="1" destOrd="0" presId="urn:microsoft.com/office/officeart/2005/8/layout/vList6"/>
    <dgm:cxn modelId="{9FF7171E-A9EC-41F6-9A95-827D21C2E13C}" type="presParOf" srcId="{66DA42C2-31A0-4B65-AB83-AC3DB1FF2327}" destId="{EE522C8C-D040-452D-B339-01F2025403B3}" srcOrd="2" destOrd="0" presId="urn:microsoft.com/office/officeart/2005/8/layout/vList6"/>
    <dgm:cxn modelId="{0C0ABA25-FC52-4C80-A476-B10DF0E05583}" type="presParOf" srcId="{EE522C8C-D040-452D-B339-01F2025403B3}" destId="{8EE320E6-7CAD-4A0E-9522-08B1F6667C48}" srcOrd="0" destOrd="0" presId="urn:microsoft.com/office/officeart/2005/8/layout/vList6"/>
    <dgm:cxn modelId="{A0D4CA23-C533-41A9-B013-FF807A78C3BE}" type="presParOf" srcId="{EE522C8C-D040-452D-B339-01F2025403B3}" destId="{908967E0-BE40-48FF-BCDE-FBD695CF66B3}" srcOrd="1" destOrd="0" presId="urn:microsoft.com/office/officeart/2005/8/layout/vList6"/>
    <dgm:cxn modelId="{AE453E75-76C4-413A-A2C1-0FDB6A120A5E}" type="presParOf" srcId="{66DA42C2-31A0-4B65-AB83-AC3DB1FF2327}" destId="{50723FCF-2FA9-43B6-A91A-B299426CC1C2}" srcOrd="3" destOrd="0" presId="urn:microsoft.com/office/officeart/2005/8/layout/vList6"/>
    <dgm:cxn modelId="{082492ED-56DA-40B4-A7A6-362027617A1E}" type="presParOf" srcId="{66DA42C2-31A0-4B65-AB83-AC3DB1FF2327}" destId="{D4B56332-BC0E-4D3D-BFAC-68D9F4B2A828}" srcOrd="4" destOrd="0" presId="urn:microsoft.com/office/officeart/2005/8/layout/vList6"/>
    <dgm:cxn modelId="{33BD8062-E2C0-47DD-A86F-B7C1DC5E9AB9}" type="presParOf" srcId="{D4B56332-BC0E-4D3D-BFAC-68D9F4B2A828}" destId="{01903E5E-55E5-4C37-8DA1-06E94992CBC7}" srcOrd="0" destOrd="0" presId="urn:microsoft.com/office/officeart/2005/8/layout/vList6"/>
    <dgm:cxn modelId="{5C2A53AF-01C8-44AF-A551-68B89C958D0A}" type="presParOf" srcId="{D4B56332-BC0E-4D3D-BFAC-68D9F4B2A828}" destId="{9AF1B8BC-FB5E-443D-A985-304ABB7B6F82}" srcOrd="1" destOrd="0" presId="urn:microsoft.com/office/officeart/2005/8/layout/vList6"/>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7C43DED-112E-44DA-B005-0F1C07CA0281}" type="doc">
      <dgm:prSet loTypeId="urn:microsoft.com/office/officeart/2005/8/layout/vList6" loCatId="list" qsTypeId="urn:microsoft.com/office/officeart/2005/8/quickstyle/simple1" qsCatId="simple" csTypeId="urn:microsoft.com/office/officeart/2005/8/colors/colorful4" csCatId="colorful" phldr="1"/>
      <dgm:spPr/>
      <dgm:t>
        <a:bodyPr/>
        <a:lstStyle/>
        <a:p>
          <a:endParaRPr lang="en-US"/>
        </a:p>
      </dgm:t>
    </dgm:pt>
    <dgm:pt modelId="{26A35A67-3709-43E3-992B-949172B2D8D4}">
      <dgm:prSet phldrT="[Text]" custT="1"/>
      <dgm:spPr/>
      <dgm:t>
        <a:bodyPr/>
        <a:lstStyle/>
        <a:p>
          <a:r>
            <a:rPr lang="en-GB" sz="2400" b="0" dirty="0" smtClean="0">
              <a:solidFill>
                <a:schemeClr val="bg1"/>
              </a:solidFill>
            </a:rPr>
            <a:t>A platform to explore Morocco’s macro-environmental issues</a:t>
          </a:r>
          <a:endParaRPr lang="en-US" sz="2400" b="0" dirty="0">
            <a:solidFill>
              <a:schemeClr val="bg1"/>
            </a:solidFill>
          </a:endParaRPr>
        </a:p>
      </dgm:t>
    </dgm:pt>
    <dgm:pt modelId="{CF3D20F0-DA4B-4225-AA88-531D0DF2B95E}" type="parTrans" cxnId="{05488D35-E189-4950-875A-12EFDB81B016}">
      <dgm:prSet/>
      <dgm:spPr/>
      <dgm:t>
        <a:bodyPr/>
        <a:lstStyle/>
        <a:p>
          <a:endParaRPr lang="en-US"/>
        </a:p>
      </dgm:t>
    </dgm:pt>
    <dgm:pt modelId="{4DB0F3E0-8265-4AA7-9C6D-6764C6F45B17}" type="sibTrans" cxnId="{05488D35-E189-4950-875A-12EFDB81B016}">
      <dgm:prSet/>
      <dgm:spPr/>
      <dgm:t>
        <a:bodyPr/>
        <a:lstStyle/>
        <a:p>
          <a:endParaRPr lang="en-US"/>
        </a:p>
      </dgm:t>
    </dgm:pt>
    <dgm:pt modelId="{4200B2EA-C3F5-49E9-8A90-8E0DFD48F238}">
      <dgm:prSet phldrT="[Text]" custT="1"/>
      <dgm:spPr/>
      <dgm:t>
        <a:bodyPr/>
        <a:lstStyle/>
        <a:p>
          <a:r>
            <a:rPr lang="en-GB" sz="2000" b="0" i="1" dirty="0" smtClean="0">
              <a:solidFill>
                <a:schemeClr val="tx1"/>
              </a:solidFill>
            </a:rPr>
            <a:t>Climate change, soil erosion, deforestation and drought are crucial matters.  An opportunity to present,  interpret  and debate these topics to a large &amp; broadly based constituency</a:t>
          </a:r>
          <a:r>
            <a:rPr lang="en-GB" sz="1800" b="0" i="1" dirty="0" smtClean="0">
              <a:solidFill>
                <a:schemeClr val="tx1"/>
              </a:solidFill>
            </a:rPr>
            <a:t>.</a:t>
          </a:r>
          <a:endParaRPr lang="en-US" sz="1800" b="0" i="1" dirty="0">
            <a:solidFill>
              <a:schemeClr val="tx1"/>
            </a:solidFill>
          </a:endParaRPr>
        </a:p>
      </dgm:t>
    </dgm:pt>
    <dgm:pt modelId="{1A949FB8-B987-4C7C-ADA4-1DDA814EBF79}" type="parTrans" cxnId="{8E4D890F-75DC-4562-86E5-ECA6A4F0F713}">
      <dgm:prSet/>
      <dgm:spPr/>
      <dgm:t>
        <a:bodyPr/>
        <a:lstStyle/>
        <a:p>
          <a:endParaRPr lang="en-US"/>
        </a:p>
      </dgm:t>
    </dgm:pt>
    <dgm:pt modelId="{FDF0D045-C57C-4649-AE80-17E59FE3249B}" type="sibTrans" cxnId="{8E4D890F-75DC-4562-86E5-ECA6A4F0F713}">
      <dgm:prSet/>
      <dgm:spPr/>
      <dgm:t>
        <a:bodyPr/>
        <a:lstStyle/>
        <a:p>
          <a:endParaRPr lang="en-US"/>
        </a:p>
      </dgm:t>
    </dgm:pt>
    <dgm:pt modelId="{B5C3DD74-6B55-48BD-9BBB-AB60EB951628}">
      <dgm:prSet phldrT="[Text]" custT="1"/>
      <dgm:spPr/>
      <dgm:t>
        <a:bodyPr/>
        <a:lstStyle/>
        <a:p>
          <a:r>
            <a:rPr lang="en-GB" sz="2400" b="0" dirty="0" smtClean="0">
              <a:solidFill>
                <a:schemeClr val="bg1"/>
              </a:solidFill>
            </a:rPr>
            <a:t>Spotlight  on Morocco’s  agriculture &amp;  horticulture</a:t>
          </a:r>
          <a:endParaRPr lang="en-US" sz="2400" b="0" dirty="0">
            <a:solidFill>
              <a:schemeClr val="bg1"/>
            </a:solidFill>
          </a:endParaRPr>
        </a:p>
      </dgm:t>
    </dgm:pt>
    <dgm:pt modelId="{1E418736-565F-443E-90F4-E79A9EC1B0F1}" type="parTrans" cxnId="{3CAA87CA-33BF-499A-8BF7-EBF305C11563}">
      <dgm:prSet/>
      <dgm:spPr/>
      <dgm:t>
        <a:bodyPr/>
        <a:lstStyle/>
        <a:p>
          <a:endParaRPr lang="en-US"/>
        </a:p>
      </dgm:t>
    </dgm:pt>
    <dgm:pt modelId="{D7A96B1E-EA8D-47D8-BF8A-D90485CB16D1}" type="sibTrans" cxnId="{3CAA87CA-33BF-499A-8BF7-EBF305C11563}">
      <dgm:prSet/>
      <dgm:spPr/>
      <dgm:t>
        <a:bodyPr/>
        <a:lstStyle/>
        <a:p>
          <a:endParaRPr lang="en-US"/>
        </a:p>
      </dgm:t>
    </dgm:pt>
    <dgm:pt modelId="{A875F63F-473D-4576-B972-57B430479E4A}">
      <dgm:prSet phldrT="[Text]" custT="1"/>
      <dgm:spPr/>
      <dgm:t>
        <a:bodyPr/>
        <a:lstStyle/>
        <a:p>
          <a:r>
            <a:rPr lang="en-GB" sz="2400" b="0" dirty="0" smtClean="0">
              <a:solidFill>
                <a:schemeClr val="bg1"/>
              </a:solidFill>
            </a:rPr>
            <a:t>Benefitting Morocco’s tourism economy</a:t>
          </a:r>
          <a:endParaRPr lang="en-US" sz="2400" b="0" dirty="0">
            <a:solidFill>
              <a:schemeClr val="bg1"/>
            </a:solidFill>
          </a:endParaRPr>
        </a:p>
      </dgm:t>
    </dgm:pt>
    <dgm:pt modelId="{407134C8-6BD0-489F-B378-BB41D8FC3D92}" type="sibTrans" cxnId="{DF929142-FB17-4550-815D-22A94E6639D8}">
      <dgm:prSet/>
      <dgm:spPr/>
      <dgm:t>
        <a:bodyPr/>
        <a:lstStyle/>
        <a:p>
          <a:endParaRPr lang="en-US"/>
        </a:p>
      </dgm:t>
    </dgm:pt>
    <dgm:pt modelId="{A46C3A43-4254-42CA-80A5-11149C4BFAC2}" type="parTrans" cxnId="{DF929142-FB17-4550-815D-22A94E6639D8}">
      <dgm:prSet/>
      <dgm:spPr/>
      <dgm:t>
        <a:bodyPr/>
        <a:lstStyle/>
        <a:p>
          <a:endParaRPr lang="en-US"/>
        </a:p>
      </dgm:t>
    </dgm:pt>
    <dgm:pt modelId="{5D77BD6A-00D4-4AF8-A2F7-0977E73B5EF9}">
      <dgm:prSet phldrT="[Text]" custT="1"/>
      <dgm:spPr/>
      <dgm:t>
        <a:bodyPr/>
        <a:lstStyle/>
        <a:p>
          <a:r>
            <a:rPr lang="en-GB" sz="2000" b="0" i="1" dirty="0" smtClean="0">
              <a:solidFill>
                <a:schemeClr val="tx1"/>
              </a:solidFill>
            </a:rPr>
            <a:t>The natural world is the perfect theme through which visitors can engage with topics such as Morocco’s economically important crops.  </a:t>
          </a:r>
          <a:endParaRPr lang="en-US" sz="2000" b="0" i="1" dirty="0">
            <a:solidFill>
              <a:schemeClr val="tx1"/>
            </a:solidFill>
          </a:endParaRPr>
        </a:p>
      </dgm:t>
    </dgm:pt>
    <dgm:pt modelId="{2B63A3C4-077B-481E-904F-13BEB5D07CF2}" type="sibTrans" cxnId="{D48C598A-8FD0-4C65-ABF2-1F38966EC8F9}">
      <dgm:prSet/>
      <dgm:spPr/>
      <dgm:t>
        <a:bodyPr/>
        <a:lstStyle/>
        <a:p>
          <a:endParaRPr lang="en-US"/>
        </a:p>
      </dgm:t>
    </dgm:pt>
    <dgm:pt modelId="{943EF7CF-A902-4E81-B706-BD14BAB030A4}" type="parTrans" cxnId="{D48C598A-8FD0-4C65-ABF2-1F38966EC8F9}">
      <dgm:prSet/>
      <dgm:spPr/>
      <dgm:t>
        <a:bodyPr/>
        <a:lstStyle/>
        <a:p>
          <a:endParaRPr lang="en-US"/>
        </a:p>
      </dgm:t>
    </dgm:pt>
    <dgm:pt modelId="{C146A0FE-6724-4B59-8E85-5EAAD4958DFA}">
      <dgm:prSet custT="1"/>
      <dgm:spPr/>
      <dgm:t>
        <a:bodyPr/>
        <a:lstStyle/>
        <a:p>
          <a:r>
            <a:rPr lang="en-GB" sz="2000" b="0" i="1" dirty="0" smtClean="0">
              <a:solidFill>
                <a:schemeClr val="tx1"/>
              </a:solidFill>
            </a:rPr>
            <a:t>Bio Parc will act as a tourism hub, encouraging wider engagement with Morocco’s natural attractions. Drawing visitors with an innate interest in natural and wild experiences.</a:t>
          </a:r>
          <a:endParaRPr lang="en-US" sz="2000" b="0" i="1" dirty="0">
            <a:solidFill>
              <a:schemeClr val="tx1"/>
            </a:solidFill>
          </a:endParaRPr>
        </a:p>
      </dgm:t>
    </dgm:pt>
    <dgm:pt modelId="{90D29D97-C975-4323-957D-51B6D37CFD61}" type="parTrans" cxnId="{BA87CCE0-4869-43B6-9985-BCDA6799FD08}">
      <dgm:prSet/>
      <dgm:spPr/>
      <dgm:t>
        <a:bodyPr/>
        <a:lstStyle/>
        <a:p>
          <a:endParaRPr lang="en-US"/>
        </a:p>
      </dgm:t>
    </dgm:pt>
    <dgm:pt modelId="{C9BE1E97-F58C-4F08-AEFD-96511134D5EB}" type="sibTrans" cxnId="{BA87CCE0-4869-43B6-9985-BCDA6799FD08}">
      <dgm:prSet/>
      <dgm:spPr/>
      <dgm:t>
        <a:bodyPr/>
        <a:lstStyle/>
        <a:p>
          <a:endParaRPr lang="en-US"/>
        </a:p>
      </dgm:t>
    </dgm:pt>
    <dgm:pt modelId="{FF05ADC1-CE2F-4A5B-9919-6908585CF009}" type="pres">
      <dgm:prSet presAssocID="{27C43DED-112E-44DA-B005-0F1C07CA0281}" presName="Name0" presStyleCnt="0">
        <dgm:presLayoutVars>
          <dgm:dir/>
          <dgm:animLvl val="lvl"/>
          <dgm:resizeHandles/>
        </dgm:presLayoutVars>
      </dgm:prSet>
      <dgm:spPr/>
      <dgm:t>
        <a:bodyPr/>
        <a:lstStyle/>
        <a:p>
          <a:endParaRPr lang="en-US"/>
        </a:p>
      </dgm:t>
    </dgm:pt>
    <dgm:pt modelId="{B832A026-E306-453B-93E1-D4B64DA8EA05}" type="pres">
      <dgm:prSet presAssocID="{26A35A67-3709-43E3-992B-949172B2D8D4}" presName="linNode" presStyleCnt="0"/>
      <dgm:spPr/>
    </dgm:pt>
    <dgm:pt modelId="{1A587D0B-15B4-48D5-8CC5-EBA1F25336E2}" type="pres">
      <dgm:prSet presAssocID="{26A35A67-3709-43E3-992B-949172B2D8D4}" presName="parentShp" presStyleLbl="node1" presStyleIdx="0" presStyleCnt="3">
        <dgm:presLayoutVars>
          <dgm:bulletEnabled val="1"/>
        </dgm:presLayoutVars>
      </dgm:prSet>
      <dgm:spPr/>
      <dgm:t>
        <a:bodyPr/>
        <a:lstStyle/>
        <a:p>
          <a:endParaRPr lang="en-US"/>
        </a:p>
      </dgm:t>
    </dgm:pt>
    <dgm:pt modelId="{094F85D7-EFEF-4245-A15C-496418E0D275}" type="pres">
      <dgm:prSet presAssocID="{26A35A67-3709-43E3-992B-949172B2D8D4}" presName="childShp" presStyleLbl="bgAccFollowNode1" presStyleIdx="0" presStyleCnt="3">
        <dgm:presLayoutVars>
          <dgm:bulletEnabled val="1"/>
        </dgm:presLayoutVars>
      </dgm:prSet>
      <dgm:spPr/>
      <dgm:t>
        <a:bodyPr/>
        <a:lstStyle/>
        <a:p>
          <a:endParaRPr lang="en-US"/>
        </a:p>
      </dgm:t>
    </dgm:pt>
    <dgm:pt modelId="{51B2FBBA-9E02-47D3-8E97-A57582CE8F99}" type="pres">
      <dgm:prSet presAssocID="{4DB0F3E0-8265-4AA7-9C6D-6764C6F45B17}" presName="spacing" presStyleCnt="0"/>
      <dgm:spPr/>
    </dgm:pt>
    <dgm:pt modelId="{C4A303D2-4A8B-4211-AAA4-8EE402F735B3}" type="pres">
      <dgm:prSet presAssocID="{B5C3DD74-6B55-48BD-9BBB-AB60EB951628}" presName="linNode" presStyleCnt="0"/>
      <dgm:spPr/>
    </dgm:pt>
    <dgm:pt modelId="{F112A329-BA81-414F-93F7-C5630CA7EBE9}" type="pres">
      <dgm:prSet presAssocID="{B5C3DD74-6B55-48BD-9BBB-AB60EB951628}" presName="parentShp" presStyleLbl="node1" presStyleIdx="1" presStyleCnt="3">
        <dgm:presLayoutVars>
          <dgm:bulletEnabled val="1"/>
        </dgm:presLayoutVars>
      </dgm:prSet>
      <dgm:spPr/>
      <dgm:t>
        <a:bodyPr/>
        <a:lstStyle/>
        <a:p>
          <a:endParaRPr lang="en-US"/>
        </a:p>
      </dgm:t>
    </dgm:pt>
    <dgm:pt modelId="{61F07870-079E-4FFC-8984-BD8E67EFA312}" type="pres">
      <dgm:prSet presAssocID="{B5C3DD74-6B55-48BD-9BBB-AB60EB951628}" presName="childShp" presStyleLbl="bgAccFollowNode1" presStyleIdx="1" presStyleCnt="3">
        <dgm:presLayoutVars>
          <dgm:bulletEnabled val="1"/>
        </dgm:presLayoutVars>
      </dgm:prSet>
      <dgm:spPr/>
      <dgm:t>
        <a:bodyPr/>
        <a:lstStyle/>
        <a:p>
          <a:endParaRPr lang="en-US"/>
        </a:p>
      </dgm:t>
    </dgm:pt>
    <dgm:pt modelId="{DCE6541E-D844-4281-957A-68867B4C8A53}" type="pres">
      <dgm:prSet presAssocID="{D7A96B1E-EA8D-47D8-BF8A-D90485CB16D1}" presName="spacing" presStyleCnt="0"/>
      <dgm:spPr/>
    </dgm:pt>
    <dgm:pt modelId="{43AD9853-CBFC-4ABA-9E3B-5C6F9B9C5CE6}" type="pres">
      <dgm:prSet presAssocID="{A875F63F-473D-4576-B972-57B430479E4A}" presName="linNode" presStyleCnt="0"/>
      <dgm:spPr/>
    </dgm:pt>
    <dgm:pt modelId="{BF2E2D4A-EB8A-4266-AB82-7ED4A2A34954}" type="pres">
      <dgm:prSet presAssocID="{A875F63F-473D-4576-B972-57B430479E4A}" presName="parentShp" presStyleLbl="node1" presStyleIdx="2" presStyleCnt="3">
        <dgm:presLayoutVars>
          <dgm:bulletEnabled val="1"/>
        </dgm:presLayoutVars>
      </dgm:prSet>
      <dgm:spPr/>
      <dgm:t>
        <a:bodyPr/>
        <a:lstStyle/>
        <a:p>
          <a:endParaRPr lang="en-US"/>
        </a:p>
      </dgm:t>
    </dgm:pt>
    <dgm:pt modelId="{45AB951F-E592-41D4-B701-1D8A02938C4F}" type="pres">
      <dgm:prSet presAssocID="{A875F63F-473D-4576-B972-57B430479E4A}" presName="childShp" presStyleLbl="bgAccFollowNode1" presStyleIdx="2" presStyleCnt="3">
        <dgm:presLayoutVars>
          <dgm:bulletEnabled val="1"/>
        </dgm:presLayoutVars>
      </dgm:prSet>
      <dgm:spPr/>
      <dgm:t>
        <a:bodyPr/>
        <a:lstStyle/>
        <a:p>
          <a:endParaRPr lang="en-US"/>
        </a:p>
      </dgm:t>
    </dgm:pt>
  </dgm:ptLst>
  <dgm:cxnLst>
    <dgm:cxn modelId="{8E4D890F-75DC-4562-86E5-ECA6A4F0F713}" srcId="{26A35A67-3709-43E3-992B-949172B2D8D4}" destId="{4200B2EA-C3F5-49E9-8A90-8E0DFD48F238}" srcOrd="0" destOrd="0" parTransId="{1A949FB8-B987-4C7C-ADA4-1DDA814EBF79}" sibTransId="{FDF0D045-C57C-4649-AE80-17E59FE3249B}"/>
    <dgm:cxn modelId="{BA87CCE0-4869-43B6-9985-BCDA6799FD08}" srcId="{A875F63F-473D-4576-B972-57B430479E4A}" destId="{C146A0FE-6724-4B59-8E85-5EAAD4958DFA}" srcOrd="0" destOrd="0" parTransId="{90D29D97-C975-4323-957D-51B6D37CFD61}" sibTransId="{C9BE1E97-F58C-4F08-AEFD-96511134D5EB}"/>
    <dgm:cxn modelId="{DF929142-FB17-4550-815D-22A94E6639D8}" srcId="{27C43DED-112E-44DA-B005-0F1C07CA0281}" destId="{A875F63F-473D-4576-B972-57B430479E4A}" srcOrd="2" destOrd="0" parTransId="{A46C3A43-4254-42CA-80A5-11149C4BFAC2}" sibTransId="{407134C8-6BD0-489F-B378-BB41D8FC3D92}"/>
    <dgm:cxn modelId="{05488D35-E189-4950-875A-12EFDB81B016}" srcId="{27C43DED-112E-44DA-B005-0F1C07CA0281}" destId="{26A35A67-3709-43E3-992B-949172B2D8D4}" srcOrd="0" destOrd="0" parTransId="{CF3D20F0-DA4B-4225-AA88-531D0DF2B95E}" sibTransId="{4DB0F3E0-8265-4AA7-9C6D-6764C6F45B17}"/>
    <dgm:cxn modelId="{D48C598A-8FD0-4C65-ABF2-1F38966EC8F9}" srcId="{B5C3DD74-6B55-48BD-9BBB-AB60EB951628}" destId="{5D77BD6A-00D4-4AF8-A2F7-0977E73B5EF9}" srcOrd="0" destOrd="0" parTransId="{943EF7CF-A902-4E81-B706-BD14BAB030A4}" sibTransId="{2B63A3C4-077B-481E-904F-13BEB5D07CF2}"/>
    <dgm:cxn modelId="{2D4E79F8-BEF8-425D-8E50-21ECF0A58371}" type="presOf" srcId="{A875F63F-473D-4576-B972-57B430479E4A}" destId="{BF2E2D4A-EB8A-4266-AB82-7ED4A2A34954}" srcOrd="0" destOrd="0" presId="urn:microsoft.com/office/officeart/2005/8/layout/vList6"/>
    <dgm:cxn modelId="{F33B5154-37B6-4D16-A7B6-910BB570A7A2}" type="presOf" srcId="{C146A0FE-6724-4B59-8E85-5EAAD4958DFA}" destId="{45AB951F-E592-41D4-B701-1D8A02938C4F}" srcOrd="0" destOrd="0" presId="urn:microsoft.com/office/officeart/2005/8/layout/vList6"/>
    <dgm:cxn modelId="{4BBEAEDF-E306-4E9C-B946-6890785EEC5C}" type="presOf" srcId="{B5C3DD74-6B55-48BD-9BBB-AB60EB951628}" destId="{F112A329-BA81-414F-93F7-C5630CA7EBE9}" srcOrd="0" destOrd="0" presId="urn:microsoft.com/office/officeart/2005/8/layout/vList6"/>
    <dgm:cxn modelId="{AB210203-A997-4C57-8A3B-8C74482F54F3}" type="presOf" srcId="{27C43DED-112E-44DA-B005-0F1C07CA0281}" destId="{FF05ADC1-CE2F-4A5B-9919-6908585CF009}" srcOrd="0" destOrd="0" presId="urn:microsoft.com/office/officeart/2005/8/layout/vList6"/>
    <dgm:cxn modelId="{DF7B59CF-7A9C-401E-91EC-0C3F0AD99697}" type="presOf" srcId="{4200B2EA-C3F5-49E9-8A90-8E0DFD48F238}" destId="{094F85D7-EFEF-4245-A15C-496418E0D275}" srcOrd="0" destOrd="0" presId="urn:microsoft.com/office/officeart/2005/8/layout/vList6"/>
    <dgm:cxn modelId="{AED12743-372E-4045-9CBA-06AC4A168F10}" type="presOf" srcId="{5D77BD6A-00D4-4AF8-A2F7-0977E73B5EF9}" destId="{61F07870-079E-4FFC-8984-BD8E67EFA312}" srcOrd="0" destOrd="0" presId="urn:microsoft.com/office/officeart/2005/8/layout/vList6"/>
    <dgm:cxn modelId="{3CAA87CA-33BF-499A-8BF7-EBF305C11563}" srcId="{27C43DED-112E-44DA-B005-0F1C07CA0281}" destId="{B5C3DD74-6B55-48BD-9BBB-AB60EB951628}" srcOrd="1" destOrd="0" parTransId="{1E418736-565F-443E-90F4-E79A9EC1B0F1}" sibTransId="{D7A96B1E-EA8D-47D8-BF8A-D90485CB16D1}"/>
    <dgm:cxn modelId="{D3FBAEF5-9F11-4184-9CD1-17CF411E88DC}" type="presOf" srcId="{26A35A67-3709-43E3-992B-949172B2D8D4}" destId="{1A587D0B-15B4-48D5-8CC5-EBA1F25336E2}" srcOrd="0" destOrd="0" presId="urn:microsoft.com/office/officeart/2005/8/layout/vList6"/>
    <dgm:cxn modelId="{F403AE45-9F6D-4FBB-8E58-494CB7309F20}" type="presParOf" srcId="{FF05ADC1-CE2F-4A5B-9919-6908585CF009}" destId="{B832A026-E306-453B-93E1-D4B64DA8EA05}" srcOrd="0" destOrd="0" presId="urn:microsoft.com/office/officeart/2005/8/layout/vList6"/>
    <dgm:cxn modelId="{D75C564F-4A6A-403F-BC65-BC41768EC1B4}" type="presParOf" srcId="{B832A026-E306-453B-93E1-D4B64DA8EA05}" destId="{1A587D0B-15B4-48D5-8CC5-EBA1F25336E2}" srcOrd="0" destOrd="0" presId="urn:microsoft.com/office/officeart/2005/8/layout/vList6"/>
    <dgm:cxn modelId="{5A6DD049-7880-4611-A05B-FFEC1E2813F7}" type="presParOf" srcId="{B832A026-E306-453B-93E1-D4B64DA8EA05}" destId="{094F85D7-EFEF-4245-A15C-496418E0D275}" srcOrd="1" destOrd="0" presId="urn:microsoft.com/office/officeart/2005/8/layout/vList6"/>
    <dgm:cxn modelId="{55A8AE31-4062-4334-ABA7-6B3056C48608}" type="presParOf" srcId="{FF05ADC1-CE2F-4A5B-9919-6908585CF009}" destId="{51B2FBBA-9E02-47D3-8E97-A57582CE8F99}" srcOrd="1" destOrd="0" presId="urn:microsoft.com/office/officeart/2005/8/layout/vList6"/>
    <dgm:cxn modelId="{D7F2691C-82B8-4067-942F-2CAF30428516}" type="presParOf" srcId="{FF05ADC1-CE2F-4A5B-9919-6908585CF009}" destId="{C4A303D2-4A8B-4211-AAA4-8EE402F735B3}" srcOrd="2" destOrd="0" presId="urn:microsoft.com/office/officeart/2005/8/layout/vList6"/>
    <dgm:cxn modelId="{E1CC34C9-26FB-4D60-AFA4-B5FF55C6FA9A}" type="presParOf" srcId="{C4A303D2-4A8B-4211-AAA4-8EE402F735B3}" destId="{F112A329-BA81-414F-93F7-C5630CA7EBE9}" srcOrd="0" destOrd="0" presId="urn:microsoft.com/office/officeart/2005/8/layout/vList6"/>
    <dgm:cxn modelId="{466D9EAC-20A7-40F4-9638-EFF641F8100F}" type="presParOf" srcId="{C4A303D2-4A8B-4211-AAA4-8EE402F735B3}" destId="{61F07870-079E-4FFC-8984-BD8E67EFA312}" srcOrd="1" destOrd="0" presId="urn:microsoft.com/office/officeart/2005/8/layout/vList6"/>
    <dgm:cxn modelId="{3D8C4ED2-734F-43B1-A13D-FED05B1B4241}" type="presParOf" srcId="{FF05ADC1-CE2F-4A5B-9919-6908585CF009}" destId="{DCE6541E-D844-4281-957A-68867B4C8A53}" srcOrd="3" destOrd="0" presId="urn:microsoft.com/office/officeart/2005/8/layout/vList6"/>
    <dgm:cxn modelId="{FD83BC57-0966-4E0E-9DAC-38E043FD27F8}" type="presParOf" srcId="{FF05ADC1-CE2F-4A5B-9919-6908585CF009}" destId="{43AD9853-CBFC-4ABA-9E3B-5C6F9B9C5CE6}" srcOrd="4" destOrd="0" presId="urn:microsoft.com/office/officeart/2005/8/layout/vList6"/>
    <dgm:cxn modelId="{643D9DEA-DA9A-4AFA-914D-C252D4606B14}" type="presParOf" srcId="{43AD9853-CBFC-4ABA-9E3B-5C6F9B9C5CE6}" destId="{BF2E2D4A-EB8A-4266-AB82-7ED4A2A34954}" srcOrd="0" destOrd="0" presId="urn:microsoft.com/office/officeart/2005/8/layout/vList6"/>
    <dgm:cxn modelId="{663F0105-93ED-4C53-BBBC-52764AE6CA02}" type="presParOf" srcId="{43AD9853-CBFC-4ABA-9E3B-5C6F9B9C5CE6}" destId="{45AB951F-E592-41D4-B701-1D8A02938C4F}" srcOrd="1" destOrd="0" presId="urn:microsoft.com/office/officeart/2005/8/layout/vList6"/>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8141E2C-1F80-422A-B3EE-B233A52787EA}" type="doc">
      <dgm:prSet loTypeId="urn:microsoft.com/office/officeart/2005/8/layout/vList6" loCatId="list" qsTypeId="urn:microsoft.com/office/officeart/2005/8/quickstyle/simple1" qsCatId="simple" csTypeId="urn:microsoft.com/office/officeart/2005/8/colors/colorful4" csCatId="colorful" phldr="1"/>
      <dgm:spPr/>
      <dgm:t>
        <a:bodyPr/>
        <a:lstStyle/>
        <a:p>
          <a:endParaRPr lang="en-US"/>
        </a:p>
      </dgm:t>
    </dgm:pt>
    <dgm:pt modelId="{0E4B62DC-8852-4096-9680-6D99111EBEFD}">
      <dgm:prSet phldrT="[Text]" custT="1"/>
      <dgm:spPr/>
      <dgm:t>
        <a:bodyPr/>
        <a:lstStyle/>
        <a:p>
          <a:r>
            <a:rPr lang="en-GB" sz="2400" smtClean="0"/>
            <a:t>Promoting </a:t>
          </a:r>
          <a:r>
            <a:rPr lang="en-GB" sz="2400" dirty="0" smtClean="0"/>
            <a:t>Morocco’s technological and scientific economy</a:t>
          </a:r>
          <a:endParaRPr lang="en-US" sz="2400" dirty="0">
            <a:solidFill>
              <a:schemeClr val="tx1"/>
            </a:solidFill>
          </a:endParaRPr>
        </a:p>
      </dgm:t>
    </dgm:pt>
    <dgm:pt modelId="{5035274A-B352-4234-81A8-ECA16A4E3D0D}" type="parTrans" cxnId="{8ECD4CF4-6DA9-4519-B1A4-700D7E13F676}">
      <dgm:prSet/>
      <dgm:spPr/>
      <dgm:t>
        <a:bodyPr/>
        <a:lstStyle/>
        <a:p>
          <a:endParaRPr lang="en-US"/>
        </a:p>
      </dgm:t>
    </dgm:pt>
    <dgm:pt modelId="{D25FBC8D-C89C-4C79-9ADA-0BF695DB48C5}" type="sibTrans" cxnId="{8ECD4CF4-6DA9-4519-B1A4-700D7E13F676}">
      <dgm:prSet/>
      <dgm:spPr/>
      <dgm:t>
        <a:bodyPr/>
        <a:lstStyle/>
        <a:p>
          <a:endParaRPr lang="en-US"/>
        </a:p>
      </dgm:t>
    </dgm:pt>
    <dgm:pt modelId="{62F06653-FB90-486E-A8AF-46319A107A98}">
      <dgm:prSet phldrT="[Text]" custT="1"/>
      <dgm:spPr/>
      <dgm:t>
        <a:bodyPr/>
        <a:lstStyle/>
        <a:p>
          <a:r>
            <a:rPr lang="en-GB" sz="1800" i="1" dirty="0" smtClean="0"/>
            <a:t>Promoting biotech &amp; science sectors,  advocating  for technical innovation &amp; research, realising the growth potential of biotech, crop science,  </a:t>
          </a:r>
          <a:r>
            <a:rPr lang="en-GB" sz="1800" i="1" dirty="0" err="1" smtClean="0"/>
            <a:t>pharma</a:t>
          </a:r>
          <a:r>
            <a:rPr lang="en-GB" sz="1800" i="1" dirty="0" smtClean="0"/>
            <a:t>  &amp; microbiology sectors.</a:t>
          </a:r>
          <a:endParaRPr lang="en-US" sz="1800" i="1" dirty="0"/>
        </a:p>
      </dgm:t>
    </dgm:pt>
    <dgm:pt modelId="{C2612B20-4F16-453D-9017-AD05F4EC3FE1}" type="parTrans" cxnId="{171C9E30-4721-466F-A4C9-C4ABDB121732}">
      <dgm:prSet/>
      <dgm:spPr/>
      <dgm:t>
        <a:bodyPr/>
        <a:lstStyle/>
        <a:p>
          <a:endParaRPr lang="en-US"/>
        </a:p>
      </dgm:t>
    </dgm:pt>
    <dgm:pt modelId="{47B7A622-51E3-4256-BD61-307614DE7795}" type="sibTrans" cxnId="{171C9E30-4721-466F-A4C9-C4ABDB121732}">
      <dgm:prSet/>
      <dgm:spPr/>
      <dgm:t>
        <a:bodyPr/>
        <a:lstStyle/>
        <a:p>
          <a:endParaRPr lang="en-US"/>
        </a:p>
      </dgm:t>
    </dgm:pt>
    <dgm:pt modelId="{F9B95811-584D-4F06-B4E0-D7490B39888C}">
      <dgm:prSet phldrT="[Text]" custT="1"/>
      <dgm:spPr/>
      <dgm:t>
        <a:bodyPr/>
        <a:lstStyle/>
        <a:p>
          <a:r>
            <a:rPr lang="en-GB" sz="2000" b="0" dirty="0" smtClean="0">
              <a:solidFill>
                <a:schemeClr val="tx1"/>
              </a:solidFill>
            </a:rPr>
            <a:t> </a:t>
          </a:r>
          <a:r>
            <a:rPr lang="en-GB" sz="2400" dirty="0" smtClean="0"/>
            <a:t>Supporting Morocco’s young people</a:t>
          </a:r>
          <a:endParaRPr lang="en-US" sz="2400" b="0" dirty="0">
            <a:solidFill>
              <a:schemeClr val="tx1"/>
            </a:solidFill>
          </a:endParaRPr>
        </a:p>
      </dgm:t>
    </dgm:pt>
    <dgm:pt modelId="{A6187CC0-3AC8-4D2F-A1F7-42074F02B139}" type="parTrans" cxnId="{5C45BE97-FED1-4CC7-B695-A9C9DD3B852D}">
      <dgm:prSet/>
      <dgm:spPr/>
      <dgm:t>
        <a:bodyPr/>
        <a:lstStyle/>
        <a:p>
          <a:endParaRPr lang="en-US"/>
        </a:p>
      </dgm:t>
    </dgm:pt>
    <dgm:pt modelId="{5B42D336-8A49-4898-9F60-FF9A9A0DB463}" type="sibTrans" cxnId="{5C45BE97-FED1-4CC7-B695-A9C9DD3B852D}">
      <dgm:prSet/>
      <dgm:spPr/>
      <dgm:t>
        <a:bodyPr/>
        <a:lstStyle/>
        <a:p>
          <a:endParaRPr lang="en-US"/>
        </a:p>
      </dgm:t>
    </dgm:pt>
    <dgm:pt modelId="{52D4D9C6-0317-443A-A71E-EE57FF93FADF}">
      <dgm:prSet phldrT="[Text]" custT="1"/>
      <dgm:spPr/>
      <dgm:t>
        <a:bodyPr/>
        <a:lstStyle/>
        <a:p>
          <a:r>
            <a:rPr lang="en-GB" sz="1800" i="1" dirty="0" smtClean="0"/>
            <a:t>Bio Parc can not only provide direct opportunities for young people and students eager to work with flora and fauna, but promote vocational training  and signpost this audience towards the much wider bio- </a:t>
          </a:r>
          <a:r>
            <a:rPr lang="en-GB" sz="1800" b="0" i="1" dirty="0" smtClean="0"/>
            <a:t>and </a:t>
          </a:r>
          <a:r>
            <a:rPr lang="en-GB" sz="1800" b="0" i="1" dirty="0" err="1" smtClean="0"/>
            <a:t>enviro</a:t>
          </a:r>
          <a:r>
            <a:rPr lang="en-GB" sz="1800" b="0" i="1" dirty="0" smtClean="0"/>
            <a:t>-sector.   </a:t>
          </a:r>
          <a:endParaRPr lang="en-US" sz="1800" b="0" i="1" dirty="0"/>
        </a:p>
      </dgm:t>
    </dgm:pt>
    <dgm:pt modelId="{06CCF954-BB16-4233-9772-1B4611186FBE}" type="parTrans" cxnId="{AFB8E25D-8F0C-4D3A-ACE1-CA29489F96C4}">
      <dgm:prSet/>
      <dgm:spPr/>
      <dgm:t>
        <a:bodyPr/>
        <a:lstStyle/>
        <a:p>
          <a:endParaRPr lang="en-US"/>
        </a:p>
      </dgm:t>
    </dgm:pt>
    <dgm:pt modelId="{BA488F59-C9ED-46C2-B6B1-70FC56A24FC8}" type="sibTrans" cxnId="{AFB8E25D-8F0C-4D3A-ACE1-CA29489F96C4}">
      <dgm:prSet/>
      <dgm:spPr/>
      <dgm:t>
        <a:bodyPr/>
        <a:lstStyle/>
        <a:p>
          <a:endParaRPr lang="en-US"/>
        </a:p>
      </dgm:t>
    </dgm:pt>
    <dgm:pt modelId="{46A57647-E66D-4FF6-A625-6D0EE4859125}">
      <dgm:prSet phldrT="[Text]" custT="1"/>
      <dgm:spPr/>
      <dgm:t>
        <a:bodyPr/>
        <a:lstStyle/>
        <a:p>
          <a:r>
            <a:rPr lang="en-GB" sz="2000" b="1" dirty="0" smtClean="0">
              <a:solidFill>
                <a:schemeClr val="bg1"/>
              </a:solidFill>
            </a:rPr>
            <a:t> </a:t>
          </a:r>
          <a:r>
            <a:rPr lang="en-GB" sz="2400" dirty="0" smtClean="0"/>
            <a:t>Benefitting Morocco’s universities </a:t>
          </a:r>
          <a:endParaRPr lang="en-US" sz="2400" b="1" dirty="0">
            <a:solidFill>
              <a:schemeClr val="bg1"/>
            </a:solidFill>
          </a:endParaRPr>
        </a:p>
      </dgm:t>
    </dgm:pt>
    <dgm:pt modelId="{3027AC58-EB43-421E-BB58-27D5C7C342DB}" type="parTrans" cxnId="{3CC857B7-909F-45CF-B5FE-61159650414A}">
      <dgm:prSet/>
      <dgm:spPr/>
      <dgm:t>
        <a:bodyPr/>
        <a:lstStyle/>
        <a:p>
          <a:endParaRPr lang="en-US"/>
        </a:p>
      </dgm:t>
    </dgm:pt>
    <dgm:pt modelId="{107B4E55-4211-417E-BA09-41CACF5F14A6}" type="sibTrans" cxnId="{3CC857B7-909F-45CF-B5FE-61159650414A}">
      <dgm:prSet/>
      <dgm:spPr/>
      <dgm:t>
        <a:bodyPr/>
        <a:lstStyle/>
        <a:p>
          <a:endParaRPr lang="en-US"/>
        </a:p>
      </dgm:t>
    </dgm:pt>
    <dgm:pt modelId="{C41C0054-7D85-4E61-8E66-D3EEE21ADC57}">
      <dgm:prSet phldrT="[Text]" custT="1"/>
      <dgm:spPr/>
      <dgm:t>
        <a:bodyPr/>
        <a:lstStyle/>
        <a:p>
          <a:r>
            <a:rPr lang="en-GB" sz="1800" i="1" dirty="0" smtClean="0"/>
            <a:t>Bio Parc would support Morocco’s universities, specifically research, technology, teaching and student recruitment,  including partnerships with leading higher education and research institutions in the UK</a:t>
          </a:r>
          <a:endParaRPr lang="en-US" sz="1800" b="1" i="1" dirty="0"/>
        </a:p>
      </dgm:t>
    </dgm:pt>
    <dgm:pt modelId="{7B2B8DC7-AD77-4381-B1E9-45838CF50664}" type="parTrans" cxnId="{D503F839-FDF3-480B-B0DF-A0483C0C0B03}">
      <dgm:prSet/>
      <dgm:spPr/>
      <dgm:t>
        <a:bodyPr/>
        <a:lstStyle/>
        <a:p>
          <a:endParaRPr lang="en-US"/>
        </a:p>
      </dgm:t>
    </dgm:pt>
    <dgm:pt modelId="{2793D627-A44D-4D7A-9126-53BF78FD80F1}" type="sibTrans" cxnId="{D503F839-FDF3-480B-B0DF-A0483C0C0B03}">
      <dgm:prSet/>
      <dgm:spPr/>
      <dgm:t>
        <a:bodyPr/>
        <a:lstStyle/>
        <a:p>
          <a:endParaRPr lang="en-US"/>
        </a:p>
      </dgm:t>
    </dgm:pt>
    <dgm:pt modelId="{66DA42C2-31A0-4B65-AB83-AC3DB1FF2327}" type="pres">
      <dgm:prSet presAssocID="{98141E2C-1F80-422A-B3EE-B233A52787EA}" presName="Name0" presStyleCnt="0">
        <dgm:presLayoutVars>
          <dgm:dir/>
          <dgm:animLvl val="lvl"/>
          <dgm:resizeHandles/>
        </dgm:presLayoutVars>
      </dgm:prSet>
      <dgm:spPr/>
      <dgm:t>
        <a:bodyPr/>
        <a:lstStyle/>
        <a:p>
          <a:endParaRPr lang="en-US"/>
        </a:p>
      </dgm:t>
    </dgm:pt>
    <dgm:pt modelId="{33B15DAB-3E23-4057-891D-DA1555A590DE}" type="pres">
      <dgm:prSet presAssocID="{0E4B62DC-8852-4096-9680-6D99111EBEFD}" presName="linNode" presStyleCnt="0"/>
      <dgm:spPr/>
    </dgm:pt>
    <dgm:pt modelId="{BBB1BB3D-59E9-41CE-BD1D-F1329EBA7892}" type="pres">
      <dgm:prSet presAssocID="{0E4B62DC-8852-4096-9680-6D99111EBEFD}" presName="parentShp" presStyleLbl="node1" presStyleIdx="0" presStyleCnt="3">
        <dgm:presLayoutVars>
          <dgm:bulletEnabled val="1"/>
        </dgm:presLayoutVars>
      </dgm:prSet>
      <dgm:spPr/>
      <dgm:t>
        <a:bodyPr/>
        <a:lstStyle/>
        <a:p>
          <a:endParaRPr lang="en-US"/>
        </a:p>
      </dgm:t>
    </dgm:pt>
    <dgm:pt modelId="{4BA4192A-D5C9-45F8-8134-DE266695B465}" type="pres">
      <dgm:prSet presAssocID="{0E4B62DC-8852-4096-9680-6D99111EBEFD}" presName="childShp" presStyleLbl="bgAccFollowNode1" presStyleIdx="0" presStyleCnt="3">
        <dgm:presLayoutVars>
          <dgm:bulletEnabled val="1"/>
        </dgm:presLayoutVars>
      </dgm:prSet>
      <dgm:spPr/>
      <dgm:t>
        <a:bodyPr/>
        <a:lstStyle/>
        <a:p>
          <a:endParaRPr lang="en-US"/>
        </a:p>
      </dgm:t>
    </dgm:pt>
    <dgm:pt modelId="{69225A3A-EF44-4C1A-A9C2-45915D0B7251}" type="pres">
      <dgm:prSet presAssocID="{D25FBC8D-C89C-4C79-9ADA-0BF695DB48C5}" presName="spacing" presStyleCnt="0"/>
      <dgm:spPr/>
    </dgm:pt>
    <dgm:pt modelId="{EE522C8C-D040-452D-B339-01F2025403B3}" type="pres">
      <dgm:prSet presAssocID="{F9B95811-584D-4F06-B4E0-D7490B39888C}" presName="linNode" presStyleCnt="0"/>
      <dgm:spPr/>
    </dgm:pt>
    <dgm:pt modelId="{8EE320E6-7CAD-4A0E-9522-08B1F6667C48}" type="pres">
      <dgm:prSet presAssocID="{F9B95811-584D-4F06-B4E0-D7490B39888C}" presName="parentShp" presStyleLbl="node1" presStyleIdx="1" presStyleCnt="3">
        <dgm:presLayoutVars>
          <dgm:bulletEnabled val="1"/>
        </dgm:presLayoutVars>
      </dgm:prSet>
      <dgm:spPr/>
      <dgm:t>
        <a:bodyPr/>
        <a:lstStyle/>
        <a:p>
          <a:endParaRPr lang="en-US"/>
        </a:p>
      </dgm:t>
    </dgm:pt>
    <dgm:pt modelId="{908967E0-BE40-48FF-BCDE-FBD695CF66B3}" type="pres">
      <dgm:prSet presAssocID="{F9B95811-584D-4F06-B4E0-D7490B39888C}" presName="childShp" presStyleLbl="bgAccFollowNode1" presStyleIdx="1" presStyleCnt="3">
        <dgm:presLayoutVars>
          <dgm:bulletEnabled val="1"/>
        </dgm:presLayoutVars>
      </dgm:prSet>
      <dgm:spPr/>
      <dgm:t>
        <a:bodyPr/>
        <a:lstStyle/>
        <a:p>
          <a:endParaRPr lang="en-US"/>
        </a:p>
      </dgm:t>
    </dgm:pt>
    <dgm:pt modelId="{50723FCF-2FA9-43B6-A91A-B299426CC1C2}" type="pres">
      <dgm:prSet presAssocID="{5B42D336-8A49-4898-9F60-FF9A9A0DB463}" presName="spacing" presStyleCnt="0"/>
      <dgm:spPr/>
    </dgm:pt>
    <dgm:pt modelId="{D4B56332-BC0E-4D3D-BFAC-68D9F4B2A828}" type="pres">
      <dgm:prSet presAssocID="{46A57647-E66D-4FF6-A625-6D0EE4859125}" presName="linNode" presStyleCnt="0"/>
      <dgm:spPr/>
    </dgm:pt>
    <dgm:pt modelId="{01903E5E-55E5-4C37-8DA1-06E94992CBC7}" type="pres">
      <dgm:prSet presAssocID="{46A57647-E66D-4FF6-A625-6D0EE4859125}" presName="parentShp" presStyleLbl="node1" presStyleIdx="2" presStyleCnt="3">
        <dgm:presLayoutVars>
          <dgm:bulletEnabled val="1"/>
        </dgm:presLayoutVars>
      </dgm:prSet>
      <dgm:spPr/>
      <dgm:t>
        <a:bodyPr/>
        <a:lstStyle/>
        <a:p>
          <a:endParaRPr lang="en-US"/>
        </a:p>
      </dgm:t>
    </dgm:pt>
    <dgm:pt modelId="{9AF1B8BC-FB5E-443D-A985-304ABB7B6F82}" type="pres">
      <dgm:prSet presAssocID="{46A57647-E66D-4FF6-A625-6D0EE4859125}" presName="childShp" presStyleLbl="bgAccFollowNode1" presStyleIdx="2" presStyleCnt="3">
        <dgm:presLayoutVars>
          <dgm:bulletEnabled val="1"/>
        </dgm:presLayoutVars>
      </dgm:prSet>
      <dgm:spPr/>
      <dgm:t>
        <a:bodyPr/>
        <a:lstStyle/>
        <a:p>
          <a:endParaRPr lang="en-US"/>
        </a:p>
      </dgm:t>
    </dgm:pt>
  </dgm:ptLst>
  <dgm:cxnLst>
    <dgm:cxn modelId="{3CC857B7-909F-45CF-B5FE-61159650414A}" srcId="{98141E2C-1F80-422A-B3EE-B233A52787EA}" destId="{46A57647-E66D-4FF6-A625-6D0EE4859125}" srcOrd="2" destOrd="0" parTransId="{3027AC58-EB43-421E-BB58-27D5C7C342DB}" sibTransId="{107B4E55-4211-417E-BA09-41CACF5F14A6}"/>
    <dgm:cxn modelId="{D503F839-FDF3-480B-B0DF-A0483C0C0B03}" srcId="{46A57647-E66D-4FF6-A625-6D0EE4859125}" destId="{C41C0054-7D85-4E61-8E66-D3EEE21ADC57}" srcOrd="0" destOrd="0" parTransId="{7B2B8DC7-AD77-4381-B1E9-45838CF50664}" sibTransId="{2793D627-A44D-4D7A-9126-53BF78FD80F1}"/>
    <dgm:cxn modelId="{184BB853-4F82-47F5-BACA-C7591D16FB7F}" type="presOf" srcId="{62F06653-FB90-486E-A8AF-46319A107A98}" destId="{4BA4192A-D5C9-45F8-8134-DE266695B465}" srcOrd="0" destOrd="0" presId="urn:microsoft.com/office/officeart/2005/8/layout/vList6"/>
    <dgm:cxn modelId="{6BFE6430-E8D4-4E93-9951-375139B21830}" type="presOf" srcId="{F9B95811-584D-4F06-B4E0-D7490B39888C}" destId="{8EE320E6-7CAD-4A0E-9522-08B1F6667C48}" srcOrd="0" destOrd="0" presId="urn:microsoft.com/office/officeart/2005/8/layout/vList6"/>
    <dgm:cxn modelId="{5C45BE97-FED1-4CC7-B695-A9C9DD3B852D}" srcId="{98141E2C-1F80-422A-B3EE-B233A52787EA}" destId="{F9B95811-584D-4F06-B4E0-D7490B39888C}" srcOrd="1" destOrd="0" parTransId="{A6187CC0-3AC8-4D2F-A1F7-42074F02B139}" sibTransId="{5B42D336-8A49-4898-9F60-FF9A9A0DB463}"/>
    <dgm:cxn modelId="{8ECD4CF4-6DA9-4519-B1A4-700D7E13F676}" srcId="{98141E2C-1F80-422A-B3EE-B233A52787EA}" destId="{0E4B62DC-8852-4096-9680-6D99111EBEFD}" srcOrd="0" destOrd="0" parTransId="{5035274A-B352-4234-81A8-ECA16A4E3D0D}" sibTransId="{D25FBC8D-C89C-4C79-9ADA-0BF695DB48C5}"/>
    <dgm:cxn modelId="{D0DBF458-CEDD-4FA5-9947-3BE91457A8FF}" type="presOf" srcId="{98141E2C-1F80-422A-B3EE-B233A52787EA}" destId="{66DA42C2-31A0-4B65-AB83-AC3DB1FF2327}" srcOrd="0" destOrd="0" presId="urn:microsoft.com/office/officeart/2005/8/layout/vList6"/>
    <dgm:cxn modelId="{C41C08C4-F6BF-46ED-96D7-FBF403DEE113}" type="presOf" srcId="{0E4B62DC-8852-4096-9680-6D99111EBEFD}" destId="{BBB1BB3D-59E9-41CE-BD1D-F1329EBA7892}" srcOrd="0" destOrd="0" presId="urn:microsoft.com/office/officeart/2005/8/layout/vList6"/>
    <dgm:cxn modelId="{171C9E30-4721-466F-A4C9-C4ABDB121732}" srcId="{0E4B62DC-8852-4096-9680-6D99111EBEFD}" destId="{62F06653-FB90-486E-A8AF-46319A107A98}" srcOrd="0" destOrd="0" parTransId="{C2612B20-4F16-453D-9017-AD05F4EC3FE1}" sibTransId="{47B7A622-51E3-4256-BD61-307614DE7795}"/>
    <dgm:cxn modelId="{A749EDEC-2B4C-4195-935E-37D2014DF5EF}" type="presOf" srcId="{46A57647-E66D-4FF6-A625-6D0EE4859125}" destId="{01903E5E-55E5-4C37-8DA1-06E94992CBC7}" srcOrd="0" destOrd="0" presId="urn:microsoft.com/office/officeart/2005/8/layout/vList6"/>
    <dgm:cxn modelId="{E66589AB-93A8-46AA-8630-2542FFCF758F}" type="presOf" srcId="{52D4D9C6-0317-443A-A71E-EE57FF93FADF}" destId="{908967E0-BE40-48FF-BCDE-FBD695CF66B3}" srcOrd="0" destOrd="0" presId="urn:microsoft.com/office/officeart/2005/8/layout/vList6"/>
    <dgm:cxn modelId="{FA569BC4-DD3B-43A7-AD34-4EA3DE6966D7}" type="presOf" srcId="{C41C0054-7D85-4E61-8E66-D3EEE21ADC57}" destId="{9AF1B8BC-FB5E-443D-A985-304ABB7B6F82}" srcOrd="0" destOrd="0" presId="urn:microsoft.com/office/officeart/2005/8/layout/vList6"/>
    <dgm:cxn modelId="{AFB8E25D-8F0C-4D3A-ACE1-CA29489F96C4}" srcId="{F9B95811-584D-4F06-B4E0-D7490B39888C}" destId="{52D4D9C6-0317-443A-A71E-EE57FF93FADF}" srcOrd="0" destOrd="0" parTransId="{06CCF954-BB16-4233-9772-1B4611186FBE}" sibTransId="{BA488F59-C9ED-46C2-B6B1-70FC56A24FC8}"/>
    <dgm:cxn modelId="{9746F0A6-5355-4635-8303-2D89D95E2BE3}" type="presParOf" srcId="{66DA42C2-31A0-4B65-AB83-AC3DB1FF2327}" destId="{33B15DAB-3E23-4057-891D-DA1555A590DE}" srcOrd="0" destOrd="0" presId="urn:microsoft.com/office/officeart/2005/8/layout/vList6"/>
    <dgm:cxn modelId="{C89C7F22-5218-43CA-A4A2-F5C714956CB5}" type="presParOf" srcId="{33B15DAB-3E23-4057-891D-DA1555A590DE}" destId="{BBB1BB3D-59E9-41CE-BD1D-F1329EBA7892}" srcOrd="0" destOrd="0" presId="urn:microsoft.com/office/officeart/2005/8/layout/vList6"/>
    <dgm:cxn modelId="{A6DDF3FD-3175-49BA-A4BD-E7FE31B5B288}" type="presParOf" srcId="{33B15DAB-3E23-4057-891D-DA1555A590DE}" destId="{4BA4192A-D5C9-45F8-8134-DE266695B465}" srcOrd="1" destOrd="0" presId="urn:microsoft.com/office/officeart/2005/8/layout/vList6"/>
    <dgm:cxn modelId="{85CC2376-DEC3-4226-BC59-D4BB5DD7E068}" type="presParOf" srcId="{66DA42C2-31A0-4B65-AB83-AC3DB1FF2327}" destId="{69225A3A-EF44-4C1A-A9C2-45915D0B7251}" srcOrd="1" destOrd="0" presId="urn:microsoft.com/office/officeart/2005/8/layout/vList6"/>
    <dgm:cxn modelId="{6731FF17-B8C0-4B22-8560-AB4F6B72E4C0}" type="presParOf" srcId="{66DA42C2-31A0-4B65-AB83-AC3DB1FF2327}" destId="{EE522C8C-D040-452D-B339-01F2025403B3}" srcOrd="2" destOrd="0" presId="urn:microsoft.com/office/officeart/2005/8/layout/vList6"/>
    <dgm:cxn modelId="{FCE142D5-03FB-4C1A-898D-61E4E4CA4767}" type="presParOf" srcId="{EE522C8C-D040-452D-B339-01F2025403B3}" destId="{8EE320E6-7CAD-4A0E-9522-08B1F6667C48}" srcOrd="0" destOrd="0" presId="urn:microsoft.com/office/officeart/2005/8/layout/vList6"/>
    <dgm:cxn modelId="{107C42F9-340C-4B14-B549-ED5AF04E8295}" type="presParOf" srcId="{EE522C8C-D040-452D-B339-01F2025403B3}" destId="{908967E0-BE40-48FF-BCDE-FBD695CF66B3}" srcOrd="1" destOrd="0" presId="urn:microsoft.com/office/officeart/2005/8/layout/vList6"/>
    <dgm:cxn modelId="{005FC917-FC79-4911-92BF-9A3FC273B639}" type="presParOf" srcId="{66DA42C2-31A0-4B65-AB83-AC3DB1FF2327}" destId="{50723FCF-2FA9-43B6-A91A-B299426CC1C2}" srcOrd="3" destOrd="0" presId="urn:microsoft.com/office/officeart/2005/8/layout/vList6"/>
    <dgm:cxn modelId="{B748BC25-A908-43DD-8A95-852165D92D5B}" type="presParOf" srcId="{66DA42C2-31A0-4B65-AB83-AC3DB1FF2327}" destId="{D4B56332-BC0E-4D3D-BFAC-68D9F4B2A828}" srcOrd="4" destOrd="0" presId="urn:microsoft.com/office/officeart/2005/8/layout/vList6"/>
    <dgm:cxn modelId="{F2CFBA50-6128-48ED-BE0C-8678AF404B7B}" type="presParOf" srcId="{D4B56332-BC0E-4D3D-BFAC-68D9F4B2A828}" destId="{01903E5E-55E5-4C37-8DA1-06E94992CBC7}" srcOrd="0" destOrd="0" presId="urn:microsoft.com/office/officeart/2005/8/layout/vList6"/>
    <dgm:cxn modelId="{2C350869-5CFC-42C0-85AD-29670DFBEE2C}" type="presParOf" srcId="{D4B56332-BC0E-4D3D-BFAC-68D9F4B2A828}" destId="{9AF1B8BC-FB5E-443D-A985-304ABB7B6F82}" srcOrd="1" destOrd="0" presId="urn:microsoft.com/office/officeart/2005/8/layout/vList6"/>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238F116-0255-4B16-9526-A30AC781CC43}" type="doc">
      <dgm:prSet loTypeId="urn:microsoft.com/office/officeart/2005/8/layout/radial1" loCatId="cycle" qsTypeId="urn:microsoft.com/office/officeart/2005/8/quickstyle/simple1" qsCatId="simple" csTypeId="urn:microsoft.com/office/officeart/2005/8/colors/colorful4" csCatId="colorful" phldr="1"/>
      <dgm:spPr/>
      <dgm:t>
        <a:bodyPr/>
        <a:lstStyle/>
        <a:p>
          <a:endParaRPr lang="en-US"/>
        </a:p>
      </dgm:t>
    </dgm:pt>
    <dgm:pt modelId="{AD43D3AE-4387-4EF0-B1C4-32F1FC33CD68}">
      <dgm:prSet phldrT="[Text]" custT="1"/>
      <dgm:spPr/>
      <dgm:t>
        <a:bodyPr/>
        <a:lstStyle/>
        <a:p>
          <a:r>
            <a:rPr lang="en-GB" sz="2400" b="1" i="1" dirty="0" smtClean="0">
              <a:solidFill>
                <a:schemeClr val="tx1"/>
              </a:solidFill>
              <a:latin typeface="Calibri" pitchFamily="34" charset="0"/>
              <a:ea typeface="Calibri" pitchFamily="34" charset="0"/>
              <a:cs typeface="GillSans-SemiBold"/>
            </a:rPr>
            <a:t> </a:t>
          </a:r>
          <a:r>
            <a:rPr lang="en-GB" sz="2400" b="0" i="0" dirty="0" smtClean="0">
              <a:solidFill>
                <a:schemeClr val="tx1"/>
              </a:solidFill>
            </a:rPr>
            <a:t>Possible physical components  all combining within Bio Parc</a:t>
          </a:r>
          <a:endParaRPr lang="en-US" sz="2400" b="0" i="0" dirty="0">
            <a:solidFill>
              <a:schemeClr val="tx1"/>
            </a:solidFill>
          </a:endParaRPr>
        </a:p>
      </dgm:t>
    </dgm:pt>
    <dgm:pt modelId="{B8B064A3-4CFF-48F3-B61E-A056BE8E6038}" type="parTrans" cxnId="{C5E77C74-4702-4929-912E-E573E8EC827F}">
      <dgm:prSet/>
      <dgm:spPr/>
      <dgm:t>
        <a:bodyPr/>
        <a:lstStyle/>
        <a:p>
          <a:endParaRPr lang="en-US"/>
        </a:p>
      </dgm:t>
    </dgm:pt>
    <dgm:pt modelId="{9BE26CC2-A468-4358-A82E-4F6783126A97}" type="sibTrans" cxnId="{C5E77C74-4702-4929-912E-E573E8EC827F}">
      <dgm:prSet/>
      <dgm:spPr/>
      <dgm:t>
        <a:bodyPr/>
        <a:lstStyle/>
        <a:p>
          <a:endParaRPr lang="en-US"/>
        </a:p>
      </dgm:t>
    </dgm:pt>
    <dgm:pt modelId="{20C86083-353F-400D-B93E-B6B38CC5178C}">
      <dgm:prSet phldrT="[Text]" custT="1"/>
      <dgm:spPr/>
      <dgm:t>
        <a:bodyPr/>
        <a:lstStyle/>
        <a:p>
          <a:r>
            <a:rPr kumimoji="0" lang="en-GB" sz="1800" b="1" i="0" u="none" strike="noStrike" cap="none" normalizeH="0" baseline="0" dirty="0" smtClean="0">
              <a:ln/>
              <a:solidFill>
                <a:schemeClr val="bg1"/>
              </a:solidFill>
              <a:effectLst/>
              <a:latin typeface="Calibri" pitchFamily="34" charset="0"/>
              <a:ea typeface="Calibri" pitchFamily="34" charset="0"/>
              <a:cs typeface="GillSans-Light"/>
            </a:rPr>
            <a:t>A botanic gardens.</a:t>
          </a:r>
          <a:endParaRPr lang="en-US" sz="1800" b="1" dirty="0">
            <a:solidFill>
              <a:schemeClr val="bg1"/>
            </a:solidFill>
          </a:endParaRPr>
        </a:p>
      </dgm:t>
    </dgm:pt>
    <dgm:pt modelId="{FAC9B4F7-F4F7-4398-969E-F3A19A38FF40}" type="parTrans" cxnId="{05D90F52-3FE1-4A45-BDD3-629FC9A52BFD}">
      <dgm:prSet/>
      <dgm:spPr/>
      <dgm:t>
        <a:bodyPr/>
        <a:lstStyle/>
        <a:p>
          <a:endParaRPr lang="en-US"/>
        </a:p>
      </dgm:t>
    </dgm:pt>
    <dgm:pt modelId="{E418E2D9-1707-4DF9-9B5B-72C00F088B19}" type="sibTrans" cxnId="{05D90F52-3FE1-4A45-BDD3-629FC9A52BFD}">
      <dgm:prSet/>
      <dgm:spPr/>
      <dgm:t>
        <a:bodyPr/>
        <a:lstStyle/>
        <a:p>
          <a:endParaRPr lang="en-US"/>
        </a:p>
      </dgm:t>
    </dgm:pt>
    <dgm:pt modelId="{F3DA6742-E0CF-4425-98C9-668E1043DE20}">
      <dgm:prSet phldrT="[Text]" custT="1"/>
      <dgm:spPr/>
      <dgm:t>
        <a:bodyPr/>
        <a:lstStyle/>
        <a:p>
          <a:r>
            <a:rPr kumimoji="0" lang="en-GB" sz="1800" b="1" i="0" u="none" strike="noStrike" cap="none" normalizeH="0" baseline="0" dirty="0" smtClean="0">
              <a:ln/>
              <a:solidFill>
                <a:schemeClr val="bg1"/>
              </a:solidFill>
              <a:effectLst/>
              <a:latin typeface="Calibri" pitchFamily="34" charset="0"/>
              <a:ea typeface="Calibri" pitchFamily="34" charset="0"/>
              <a:cs typeface="GillSans-Light"/>
            </a:rPr>
            <a:t>A sculpture park and natural history museum.</a:t>
          </a:r>
          <a:endParaRPr lang="en-US" sz="1800" b="1" dirty="0">
            <a:solidFill>
              <a:schemeClr val="bg1"/>
            </a:solidFill>
          </a:endParaRPr>
        </a:p>
      </dgm:t>
    </dgm:pt>
    <dgm:pt modelId="{65462D55-A052-4E92-BE38-1944D20FD90E}" type="parTrans" cxnId="{0C863111-94A0-4688-BB77-D9499EF97203}">
      <dgm:prSet/>
      <dgm:spPr/>
      <dgm:t>
        <a:bodyPr/>
        <a:lstStyle/>
        <a:p>
          <a:endParaRPr lang="en-US"/>
        </a:p>
      </dgm:t>
    </dgm:pt>
    <dgm:pt modelId="{1D0642FD-79F0-431C-80D4-84AD9FC749C2}" type="sibTrans" cxnId="{0C863111-94A0-4688-BB77-D9499EF97203}">
      <dgm:prSet/>
      <dgm:spPr/>
      <dgm:t>
        <a:bodyPr/>
        <a:lstStyle/>
        <a:p>
          <a:endParaRPr lang="en-US"/>
        </a:p>
      </dgm:t>
    </dgm:pt>
    <dgm:pt modelId="{EC8BD57F-C6C7-4B54-B169-B022BAC9D3B9}">
      <dgm:prSet phldrT="[Text]" custT="1"/>
      <dgm:spPr/>
      <dgm:t>
        <a:bodyPr/>
        <a:lstStyle/>
        <a:p>
          <a:r>
            <a:rPr kumimoji="0" lang="en-GB" sz="1800" b="1" i="0" u="none" strike="noStrike" cap="none" normalizeH="0" baseline="0" dirty="0" smtClean="0">
              <a:ln/>
              <a:solidFill>
                <a:schemeClr val="bg1"/>
              </a:solidFill>
              <a:effectLst/>
              <a:latin typeface="Calibri" pitchFamily="34" charset="0"/>
              <a:ea typeface="Calibri" pitchFamily="34" charset="0"/>
              <a:cs typeface="GillSans-Light"/>
            </a:rPr>
            <a:t>A public park and gardens which serves as a community amenity.</a:t>
          </a:r>
          <a:endParaRPr lang="en-US" sz="1800" b="1" dirty="0">
            <a:solidFill>
              <a:schemeClr val="bg1"/>
            </a:solidFill>
          </a:endParaRPr>
        </a:p>
      </dgm:t>
    </dgm:pt>
    <dgm:pt modelId="{A23BFF79-2E60-4149-A419-2F7BF79FAD42}" type="parTrans" cxnId="{01979F1B-21ED-4260-9320-25E01019963F}">
      <dgm:prSet/>
      <dgm:spPr/>
      <dgm:t>
        <a:bodyPr/>
        <a:lstStyle/>
        <a:p>
          <a:endParaRPr lang="en-US"/>
        </a:p>
      </dgm:t>
    </dgm:pt>
    <dgm:pt modelId="{F8CB8E23-2406-4A34-8B1B-5B2A5227B6F8}" type="sibTrans" cxnId="{01979F1B-21ED-4260-9320-25E01019963F}">
      <dgm:prSet/>
      <dgm:spPr/>
      <dgm:t>
        <a:bodyPr/>
        <a:lstStyle/>
        <a:p>
          <a:endParaRPr lang="en-US"/>
        </a:p>
      </dgm:t>
    </dgm:pt>
    <dgm:pt modelId="{663782AD-BEB2-43E4-B7CF-8D18D9ABD467}">
      <dgm:prSet phldrT="[Text]" custT="1"/>
      <dgm:spPr/>
      <dgm:t>
        <a:bodyPr/>
        <a:lstStyle/>
        <a:p>
          <a:r>
            <a:rPr kumimoji="0" lang="en-GB" sz="1800" b="1" i="0" u="none" strike="noStrike" cap="none" normalizeH="0" baseline="0" dirty="0" smtClean="0">
              <a:ln/>
              <a:solidFill>
                <a:schemeClr val="bg1"/>
              </a:solidFill>
              <a:effectLst/>
              <a:latin typeface="Calibri" pitchFamily="34" charset="0"/>
              <a:ea typeface="Calibri" pitchFamily="34" charset="0"/>
              <a:cs typeface="GillSans-Light"/>
            </a:rPr>
            <a:t>A small  conservation orientated collection of the native zoological jewels of Morocco and the Maghreb.</a:t>
          </a:r>
          <a:endParaRPr lang="en-US" sz="1800" b="1" dirty="0">
            <a:solidFill>
              <a:schemeClr val="bg1"/>
            </a:solidFill>
          </a:endParaRPr>
        </a:p>
      </dgm:t>
    </dgm:pt>
    <dgm:pt modelId="{812F54A4-6DD0-4462-A783-F1C5F69AFBEA}" type="parTrans" cxnId="{66D060E6-2943-4907-8FC1-7155E300F511}">
      <dgm:prSet/>
      <dgm:spPr/>
      <dgm:t>
        <a:bodyPr/>
        <a:lstStyle/>
        <a:p>
          <a:endParaRPr lang="en-US"/>
        </a:p>
      </dgm:t>
    </dgm:pt>
    <dgm:pt modelId="{3A0A05A1-DD77-4C84-BAAA-5DE20006EBBC}" type="sibTrans" cxnId="{66D060E6-2943-4907-8FC1-7155E300F511}">
      <dgm:prSet/>
      <dgm:spPr/>
      <dgm:t>
        <a:bodyPr/>
        <a:lstStyle/>
        <a:p>
          <a:endParaRPr lang="en-US"/>
        </a:p>
      </dgm:t>
    </dgm:pt>
    <dgm:pt modelId="{D182E1C7-9AE3-40FC-BD12-E0D34168AA22}">
      <dgm:prSet custT="1"/>
      <dgm:spPr/>
      <dgm:t>
        <a:bodyPr/>
        <a:lstStyle/>
        <a:p>
          <a:r>
            <a:rPr lang="en-GB" sz="1800" b="1" dirty="0" smtClean="0">
              <a:solidFill>
                <a:schemeClr val="bg1"/>
              </a:solidFill>
            </a:rPr>
            <a:t>A  scientific research and innovation </a:t>
          </a:r>
          <a:r>
            <a:rPr lang="en-GB" sz="1800" b="1" dirty="0" err="1" smtClean="0">
              <a:solidFill>
                <a:schemeClr val="bg1"/>
              </a:solidFill>
            </a:rPr>
            <a:t>faciility</a:t>
          </a:r>
          <a:endParaRPr lang="en-US" sz="1800" b="1" dirty="0">
            <a:solidFill>
              <a:schemeClr val="bg1"/>
            </a:solidFill>
          </a:endParaRPr>
        </a:p>
      </dgm:t>
    </dgm:pt>
    <dgm:pt modelId="{6331B171-EBE1-460E-94BB-00AE9966F33B}" type="parTrans" cxnId="{A057A752-D7F4-4753-8280-F06CF559A455}">
      <dgm:prSet/>
      <dgm:spPr/>
      <dgm:t>
        <a:bodyPr/>
        <a:lstStyle/>
        <a:p>
          <a:endParaRPr lang="en-US"/>
        </a:p>
      </dgm:t>
    </dgm:pt>
    <dgm:pt modelId="{388D577D-7D98-4627-B5D0-0E34ACBE09A0}" type="sibTrans" cxnId="{A057A752-D7F4-4753-8280-F06CF559A455}">
      <dgm:prSet/>
      <dgm:spPr/>
      <dgm:t>
        <a:bodyPr/>
        <a:lstStyle/>
        <a:p>
          <a:endParaRPr lang="en-US"/>
        </a:p>
      </dgm:t>
    </dgm:pt>
    <dgm:pt modelId="{4160EBA0-8578-4854-8BBA-6E2DB45A506B}">
      <dgm:prSet custT="1"/>
      <dgm:spPr/>
      <dgm:t>
        <a:bodyPr/>
        <a:lstStyle/>
        <a:p>
          <a:r>
            <a:rPr kumimoji="0" lang="en-GB" sz="1800" b="1" i="0" u="none" strike="noStrike" cap="none" normalizeH="0" baseline="0" dirty="0" smtClean="0">
              <a:ln/>
              <a:solidFill>
                <a:schemeClr val="bg1"/>
              </a:solidFill>
              <a:effectLst/>
              <a:latin typeface="Calibri" pitchFamily="34" charset="0"/>
              <a:ea typeface="Calibri" pitchFamily="34" charset="0"/>
              <a:cs typeface="GillSans-Light"/>
            </a:rPr>
            <a:t>A public venue for the appreciation and understanding of science.</a:t>
          </a:r>
          <a:endParaRPr lang="en-US" sz="1800" b="1" dirty="0">
            <a:solidFill>
              <a:schemeClr val="bg1"/>
            </a:solidFill>
          </a:endParaRPr>
        </a:p>
      </dgm:t>
    </dgm:pt>
    <dgm:pt modelId="{14DA555B-EE69-4725-A280-94BEBD9462B1}" type="parTrans" cxnId="{EA6AB76B-CD88-41BE-B7FB-18843610496D}">
      <dgm:prSet/>
      <dgm:spPr/>
      <dgm:t>
        <a:bodyPr/>
        <a:lstStyle/>
        <a:p>
          <a:endParaRPr lang="en-US"/>
        </a:p>
      </dgm:t>
    </dgm:pt>
    <dgm:pt modelId="{14C792C1-32E0-4FF4-A323-6161060BF4F6}" type="sibTrans" cxnId="{EA6AB76B-CD88-41BE-B7FB-18843610496D}">
      <dgm:prSet/>
      <dgm:spPr/>
      <dgm:t>
        <a:bodyPr/>
        <a:lstStyle/>
        <a:p>
          <a:endParaRPr lang="en-US"/>
        </a:p>
      </dgm:t>
    </dgm:pt>
    <dgm:pt modelId="{C9B05A46-5BBC-400C-A7A8-972A23E7250C}">
      <dgm:prSet custT="1"/>
      <dgm:spPr/>
      <dgm:t>
        <a:bodyPr/>
        <a:lstStyle/>
        <a:p>
          <a:r>
            <a:rPr kumimoji="0" lang="en-GB" sz="1800" b="1" i="0" u="none" strike="noStrike" cap="none" normalizeH="0" baseline="0" dirty="0" smtClean="0">
              <a:ln/>
              <a:solidFill>
                <a:schemeClr val="bg1"/>
              </a:solidFill>
              <a:effectLst/>
              <a:latin typeface="Calibri" pitchFamily="34" charset="0"/>
              <a:ea typeface="Calibri" pitchFamily="34" charset="0"/>
              <a:cs typeface="GillSans-Light"/>
            </a:rPr>
            <a:t> </a:t>
          </a:r>
          <a:r>
            <a:rPr lang="en-GB" sz="1800" b="1" dirty="0" smtClean="0">
              <a:solidFill>
                <a:schemeClr val="bg1"/>
              </a:solidFill>
            </a:rPr>
            <a:t>Iconic architecture: a distinctive skyline  instantly recognisable marketing image. </a:t>
          </a:r>
          <a:endParaRPr lang="en-US" sz="1800" b="1" dirty="0">
            <a:solidFill>
              <a:schemeClr val="bg1"/>
            </a:solidFill>
          </a:endParaRPr>
        </a:p>
      </dgm:t>
    </dgm:pt>
    <dgm:pt modelId="{4BC281CE-1113-40CA-AE79-A78B5E1F06A7}" type="sibTrans" cxnId="{30DA909A-10FC-42B4-8509-B6628508B430}">
      <dgm:prSet/>
      <dgm:spPr/>
      <dgm:t>
        <a:bodyPr/>
        <a:lstStyle/>
        <a:p>
          <a:endParaRPr lang="en-US"/>
        </a:p>
      </dgm:t>
    </dgm:pt>
    <dgm:pt modelId="{2432DF4F-2B9D-47CF-9E2C-9639EB67C53A}" type="parTrans" cxnId="{30DA909A-10FC-42B4-8509-B6628508B430}">
      <dgm:prSet/>
      <dgm:spPr/>
      <dgm:t>
        <a:bodyPr/>
        <a:lstStyle/>
        <a:p>
          <a:endParaRPr lang="en-US"/>
        </a:p>
      </dgm:t>
    </dgm:pt>
    <dgm:pt modelId="{2FF32D59-2D5E-442F-8087-2740332B6CE4}" type="pres">
      <dgm:prSet presAssocID="{C238F116-0255-4B16-9526-A30AC781CC43}" presName="cycle" presStyleCnt="0">
        <dgm:presLayoutVars>
          <dgm:chMax val="1"/>
          <dgm:dir/>
          <dgm:animLvl val="ctr"/>
          <dgm:resizeHandles val="exact"/>
        </dgm:presLayoutVars>
      </dgm:prSet>
      <dgm:spPr/>
      <dgm:t>
        <a:bodyPr/>
        <a:lstStyle/>
        <a:p>
          <a:endParaRPr lang="en-US"/>
        </a:p>
      </dgm:t>
    </dgm:pt>
    <dgm:pt modelId="{BB33D7CD-FD93-4496-94C2-D1EC23EE879A}" type="pres">
      <dgm:prSet presAssocID="{AD43D3AE-4387-4EF0-B1C4-32F1FC33CD68}" presName="centerShape" presStyleLbl="node0" presStyleIdx="0" presStyleCnt="1" custLinFactNeighborX="-6732" custLinFactNeighborY="6886"/>
      <dgm:spPr/>
      <dgm:t>
        <a:bodyPr/>
        <a:lstStyle/>
        <a:p>
          <a:endParaRPr lang="en-US"/>
        </a:p>
      </dgm:t>
    </dgm:pt>
    <dgm:pt modelId="{4B8CED0A-0A8D-4594-AA94-284F73E2256A}" type="pres">
      <dgm:prSet presAssocID="{FAC9B4F7-F4F7-4398-969E-F3A19A38FF40}" presName="Name9" presStyleLbl="parChTrans1D2" presStyleIdx="0" presStyleCnt="7"/>
      <dgm:spPr/>
      <dgm:t>
        <a:bodyPr/>
        <a:lstStyle/>
        <a:p>
          <a:endParaRPr lang="en-US"/>
        </a:p>
      </dgm:t>
    </dgm:pt>
    <dgm:pt modelId="{21CB13D2-5FCC-44BA-880D-415718BE31D1}" type="pres">
      <dgm:prSet presAssocID="{FAC9B4F7-F4F7-4398-969E-F3A19A38FF40}" presName="connTx" presStyleLbl="parChTrans1D2" presStyleIdx="0" presStyleCnt="7"/>
      <dgm:spPr/>
      <dgm:t>
        <a:bodyPr/>
        <a:lstStyle/>
        <a:p>
          <a:endParaRPr lang="en-US"/>
        </a:p>
      </dgm:t>
    </dgm:pt>
    <dgm:pt modelId="{6C8680E6-3E9B-43C7-BE32-E5F5D5CCEEA4}" type="pres">
      <dgm:prSet presAssocID="{20C86083-353F-400D-B93E-B6B38CC5178C}" presName="node" presStyleLbl="node1" presStyleIdx="0" presStyleCnt="7" custRadScaleRad="62484" custRadScaleInc="41582">
        <dgm:presLayoutVars>
          <dgm:bulletEnabled val="1"/>
        </dgm:presLayoutVars>
      </dgm:prSet>
      <dgm:spPr/>
      <dgm:t>
        <a:bodyPr/>
        <a:lstStyle/>
        <a:p>
          <a:endParaRPr lang="en-US"/>
        </a:p>
      </dgm:t>
    </dgm:pt>
    <dgm:pt modelId="{04178A6F-3718-40E2-B786-EDF205C24A35}" type="pres">
      <dgm:prSet presAssocID="{65462D55-A052-4E92-BE38-1944D20FD90E}" presName="Name9" presStyleLbl="parChTrans1D2" presStyleIdx="1" presStyleCnt="7"/>
      <dgm:spPr/>
      <dgm:t>
        <a:bodyPr/>
        <a:lstStyle/>
        <a:p>
          <a:endParaRPr lang="en-US"/>
        </a:p>
      </dgm:t>
    </dgm:pt>
    <dgm:pt modelId="{DEF10EE3-6989-408A-B1BD-9F2F5D4EE5D1}" type="pres">
      <dgm:prSet presAssocID="{65462D55-A052-4E92-BE38-1944D20FD90E}" presName="connTx" presStyleLbl="parChTrans1D2" presStyleIdx="1" presStyleCnt="7"/>
      <dgm:spPr/>
      <dgm:t>
        <a:bodyPr/>
        <a:lstStyle/>
        <a:p>
          <a:endParaRPr lang="en-US"/>
        </a:p>
      </dgm:t>
    </dgm:pt>
    <dgm:pt modelId="{F4BB72A3-45DF-4EE0-82F4-C59066CC6DBF}" type="pres">
      <dgm:prSet presAssocID="{F3DA6742-E0CF-4425-98C9-668E1043DE20}" presName="node" presStyleLbl="node1" presStyleIdx="1" presStyleCnt="7" custRadScaleRad="74804" custRadScaleInc="122537">
        <dgm:presLayoutVars>
          <dgm:bulletEnabled val="1"/>
        </dgm:presLayoutVars>
      </dgm:prSet>
      <dgm:spPr/>
      <dgm:t>
        <a:bodyPr/>
        <a:lstStyle/>
        <a:p>
          <a:endParaRPr lang="en-US"/>
        </a:p>
      </dgm:t>
    </dgm:pt>
    <dgm:pt modelId="{0C219A63-EC7E-4E47-8F0F-2546A5F5CC37}" type="pres">
      <dgm:prSet presAssocID="{A23BFF79-2E60-4149-A419-2F7BF79FAD42}" presName="Name9" presStyleLbl="parChTrans1D2" presStyleIdx="2" presStyleCnt="7"/>
      <dgm:spPr/>
      <dgm:t>
        <a:bodyPr/>
        <a:lstStyle/>
        <a:p>
          <a:endParaRPr lang="en-US"/>
        </a:p>
      </dgm:t>
    </dgm:pt>
    <dgm:pt modelId="{44451FF9-37FF-4675-B001-45608465AFDA}" type="pres">
      <dgm:prSet presAssocID="{A23BFF79-2E60-4149-A419-2F7BF79FAD42}" presName="connTx" presStyleLbl="parChTrans1D2" presStyleIdx="2" presStyleCnt="7"/>
      <dgm:spPr/>
      <dgm:t>
        <a:bodyPr/>
        <a:lstStyle/>
        <a:p>
          <a:endParaRPr lang="en-US"/>
        </a:p>
      </dgm:t>
    </dgm:pt>
    <dgm:pt modelId="{A6587DAD-5D42-46F5-BDA6-64E490DAC983}" type="pres">
      <dgm:prSet presAssocID="{EC8BD57F-C6C7-4B54-B169-B022BAC9D3B9}" presName="node" presStyleLbl="node1" presStyleIdx="2" presStyleCnt="7" custRadScaleRad="102265" custRadScaleInc="112265">
        <dgm:presLayoutVars>
          <dgm:bulletEnabled val="1"/>
        </dgm:presLayoutVars>
      </dgm:prSet>
      <dgm:spPr/>
      <dgm:t>
        <a:bodyPr/>
        <a:lstStyle/>
        <a:p>
          <a:endParaRPr lang="en-US"/>
        </a:p>
      </dgm:t>
    </dgm:pt>
    <dgm:pt modelId="{33540025-3238-4B06-A0B2-6C306378A7DB}" type="pres">
      <dgm:prSet presAssocID="{6331B171-EBE1-460E-94BB-00AE9966F33B}" presName="Name9" presStyleLbl="parChTrans1D2" presStyleIdx="3" presStyleCnt="7"/>
      <dgm:spPr/>
      <dgm:t>
        <a:bodyPr/>
        <a:lstStyle/>
        <a:p>
          <a:endParaRPr lang="en-US"/>
        </a:p>
      </dgm:t>
    </dgm:pt>
    <dgm:pt modelId="{81DF8854-F593-470C-A6BE-50041698C9FB}" type="pres">
      <dgm:prSet presAssocID="{6331B171-EBE1-460E-94BB-00AE9966F33B}" presName="connTx" presStyleLbl="parChTrans1D2" presStyleIdx="3" presStyleCnt="7"/>
      <dgm:spPr/>
      <dgm:t>
        <a:bodyPr/>
        <a:lstStyle/>
        <a:p>
          <a:endParaRPr lang="en-US"/>
        </a:p>
      </dgm:t>
    </dgm:pt>
    <dgm:pt modelId="{CCFD7990-DB0C-41C5-A332-FC4DA930079B}" type="pres">
      <dgm:prSet presAssocID="{D182E1C7-9AE3-40FC-BD12-E0D34168AA22}" presName="node" presStyleLbl="node1" presStyleIdx="3" presStyleCnt="7" custRadScaleRad="89007" custRadScaleInc="111574">
        <dgm:presLayoutVars>
          <dgm:bulletEnabled val="1"/>
        </dgm:presLayoutVars>
      </dgm:prSet>
      <dgm:spPr/>
      <dgm:t>
        <a:bodyPr/>
        <a:lstStyle/>
        <a:p>
          <a:endParaRPr lang="en-US"/>
        </a:p>
      </dgm:t>
    </dgm:pt>
    <dgm:pt modelId="{6F03DF56-5AC3-4C02-9E13-51E060877D35}" type="pres">
      <dgm:prSet presAssocID="{2432DF4F-2B9D-47CF-9E2C-9639EB67C53A}" presName="Name9" presStyleLbl="parChTrans1D2" presStyleIdx="4" presStyleCnt="7"/>
      <dgm:spPr/>
      <dgm:t>
        <a:bodyPr/>
        <a:lstStyle/>
        <a:p>
          <a:endParaRPr lang="en-US"/>
        </a:p>
      </dgm:t>
    </dgm:pt>
    <dgm:pt modelId="{FBF9C4CF-CD66-492B-9EEF-1BE252AC1B92}" type="pres">
      <dgm:prSet presAssocID="{2432DF4F-2B9D-47CF-9E2C-9639EB67C53A}" presName="connTx" presStyleLbl="parChTrans1D2" presStyleIdx="4" presStyleCnt="7"/>
      <dgm:spPr/>
      <dgm:t>
        <a:bodyPr/>
        <a:lstStyle/>
        <a:p>
          <a:endParaRPr lang="en-US"/>
        </a:p>
      </dgm:t>
    </dgm:pt>
    <dgm:pt modelId="{3CDAE9F2-6449-4213-9B35-85AFECCF3BFA}" type="pres">
      <dgm:prSet presAssocID="{C9B05A46-5BBC-400C-A7A8-972A23E7250C}" presName="node" presStyleLbl="node1" presStyleIdx="4" presStyleCnt="7" custRadScaleRad="125598" custRadScaleInc="79852">
        <dgm:presLayoutVars>
          <dgm:bulletEnabled val="1"/>
        </dgm:presLayoutVars>
      </dgm:prSet>
      <dgm:spPr/>
      <dgm:t>
        <a:bodyPr/>
        <a:lstStyle/>
        <a:p>
          <a:endParaRPr lang="en-US"/>
        </a:p>
      </dgm:t>
    </dgm:pt>
    <dgm:pt modelId="{333E36C4-E2F9-4903-A118-823431A312BD}" type="pres">
      <dgm:prSet presAssocID="{14DA555B-EE69-4725-A280-94BEBD9462B1}" presName="Name9" presStyleLbl="parChTrans1D2" presStyleIdx="5" presStyleCnt="7"/>
      <dgm:spPr/>
      <dgm:t>
        <a:bodyPr/>
        <a:lstStyle/>
        <a:p>
          <a:endParaRPr lang="en-US"/>
        </a:p>
      </dgm:t>
    </dgm:pt>
    <dgm:pt modelId="{390BB47C-8390-41B8-8BB3-D70916D95ABB}" type="pres">
      <dgm:prSet presAssocID="{14DA555B-EE69-4725-A280-94BEBD9462B1}" presName="connTx" presStyleLbl="parChTrans1D2" presStyleIdx="5" presStyleCnt="7"/>
      <dgm:spPr/>
      <dgm:t>
        <a:bodyPr/>
        <a:lstStyle/>
        <a:p>
          <a:endParaRPr lang="en-US"/>
        </a:p>
      </dgm:t>
    </dgm:pt>
    <dgm:pt modelId="{AC43634C-FE73-49B8-9AE6-D3BA558A3758}" type="pres">
      <dgm:prSet presAssocID="{4160EBA0-8578-4854-8BBA-6E2DB45A506B}" presName="node" presStyleLbl="node1" presStyleIdx="5" presStyleCnt="7" custRadScaleRad="117323" custRadScaleInc="7758">
        <dgm:presLayoutVars>
          <dgm:bulletEnabled val="1"/>
        </dgm:presLayoutVars>
      </dgm:prSet>
      <dgm:spPr/>
      <dgm:t>
        <a:bodyPr/>
        <a:lstStyle/>
        <a:p>
          <a:endParaRPr lang="en-US"/>
        </a:p>
      </dgm:t>
    </dgm:pt>
    <dgm:pt modelId="{C07FDEB3-BD01-48DB-AD0F-429A22835105}" type="pres">
      <dgm:prSet presAssocID="{812F54A4-6DD0-4462-A783-F1C5F69AFBEA}" presName="Name9" presStyleLbl="parChTrans1D2" presStyleIdx="6" presStyleCnt="7"/>
      <dgm:spPr/>
      <dgm:t>
        <a:bodyPr/>
        <a:lstStyle/>
        <a:p>
          <a:endParaRPr lang="en-US"/>
        </a:p>
      </dgm:t>
    </dgm:pt>
    <dgm:pt modelId="{B6758087-6993-409F-933F-FA117332E86D}" type="pres">
      <dgm:prSet presAssocID="{812F54A4-6DD0-4462-A783-F1C5F69AFBEA}" presName="connTx" presStyleLbl="parChTrans1D2" presStyleIdx="6" presStyleCnt="7"/>
      <dgm:spPr/>
      <dgm:t>
        <a:bodyPr/>
        <a:lstStyle/>
        <a:p>
          <a:endParaRPr lang="en-US"/>
        </a:p>
      </dgm:t>
    </dgm:pt>
    <dgm:pt modelId="{4F1CD3BD-9A18-4BC5-AF62-AA8F02EA32C2}" type="pres">
      <dgm:prSet presAssocID="{663782AD-BEB2-43E4-B7CF-8D18D9ABD467}" presName="node" presStyleLbl="node1" presStyleIdx="6" presStyleCnt="7" custRadScaleRad="95066" custRadScaleInc="-41014">
        <dgm:presLayoutVars>
          <dgm:bulletEnabled val="1"/>
        </dgm:presLayoutVars>
      </dgm:prSet>
      <dgm:spPr/>
      <dgm:t>
        <a:bodyPr/>
        <a:lstStyle/>
        <a:p>
          <a:endParaRPr lang="en-US"/>
        </a:p>
      </dgm:t>
    </dgm:pt>
  </dgm:ptLst>
  <dgm:cxnLst>
    <dgm:cxn modelId="{5C826022-FB57-4C2F-870E-ACECA2DCF43D}" type="presOf" srcId="{AD43D3AE-4387-4EF0-B1C4-32F1FC33CD68}" destId="{BB33D7CD-FD93-4496-94C2-D1EC23EE879A}" srcOrd="0" destOrd="0" presId="urn:microsoft.com/office/officeart/2005/8/layout/radial1"/>
    <dgm:cxn modelId="{58205242-8D42-4EE1-BF50-254D07029B03}" type="presOf" srcId="{812F54A4-6DD0-4462-A783-F1C5F69AFBEA}" destId="{B6758087-6993-409F-933F-FA117332E86D}" srcOrd="1" destOrd="0" presId="urn:microsoft.com/office/officeart/2005/8/layout/radial1"/>
    <dgm:cxn modelId="{E7BD7279-C1D8-4C54-8855-8C8A40ECC4C3}" type="presOf" srcId="{EC8BD57F-C6C7-4B54-B169-B022BAC9D3B9}" destId="{A6587DAD-5D42-46F5-BDA6-64E490DAC983}" srcOrd="0" destOrd="0" presId="urn:microsoft.com/office/officeart/2005/8/layout/radial1"/>
    <dgm:cxn modelId="{66D060E6-2943-4907-8FC1-7155E300F511}" srcId="{AD43D3AE-4387-4EF0-B1C4-32F1FC33CD68}" destId="{663782AD-BEB2-43E4-B7CF-8D18D9ABD467}" srcOrd="6" destOrd="0" parTransId="{812F54A4-6DD0-4462-A783-F1C5F69AFBEA}" sibTransId="{3A0A05A1-DD77-4C84-BAAA-5DE20006EBBC}"/>
    <dgm:cxn modelId="{DC95EB2F-352E-43D1-A4FB-E84FDA150B99}" type="presOf" srcId="{FAC9B4F7-F4F7-4398-969E-F3A19A38FF40}" destId="{4B8CED0A-0A8D-4594-AA94-284F73E2256A}" srcOrd="0" destOrd="0" presId="urn:microsoft.com/office/officeart/2005/8/layout/radial1"/>
    <dgm:cxn modelId="{33886B9B-3283-4FA2-BB4B-B7A983397E65}" type="presOf" srcId="{6331B171-EBE1-460E-94BB-00AE9966F33B}" destId="{81DF8854-F593-470C-A6BE-50041698C9FB}" srcOrd="1" destOrd="0" presId="urn:microsoft.com/office/officeart/2005/8/layout/radial1"/>
    <dgm:cxn modelId="{73F26241-04E5-41B4-99F0-0D024E46EBD9}" type="presOf" srcId="{6331B171-EBE1-460E-94BB-00AE9966F33B}" destId="{33540025-3238-4B06-A0B2-6C306378A7DB}" srcOrd="0" destOrd="0" presId="urn:microsoft.com/office/officeart/2005/8/layout/radial1"/>
    <dgm:cxn modelId="{518D273D-4570-4DB4-A587-442B8BA1EC83}" type="presOf" srcId="{20C86083-353F-400D-B93E-B6B38CC5178C}" destId="{6C8680E6-3E9B-43C7-BE32-E5F5D5CCEEA4}" srcOrd="0" destOrd="0" presId="urn:microsoft.com/office/officeart/2005/8/layout/radial1"/>
    <dgm:cxn modelId="{D8209912-0850-40EA-97C6-E9D99FFCE551}" type="presOf" srcId="{D182E1C7-9AE3-40FC-BD12-E0D34168AA22}" destId="{CCFD7990-DB0C-41C5-A332-FC4DA930079B}" srcOrd="0" destOrd="0" presId="urn:microsoft.com/office/officeart/2005/8/layout/radial1"/>
    <dgm:cxn modelId="{40D33D42-8FEC-4039-8872-E3A4248E83E2}" type="presOf" srcId="{812F54A4-6DD0-4462-A783-F1C5F69AFBEA}" destId="{C07FDEB3-BD01-48DB-AD0F-429A22835105}" srcOrd="0" destOrd="0" presId="urn:microsoft.com/office/officeart/2005/8/layout/radial1"/>
    <dgm:cxn modelId="{77FB5B44-D849-4201-A844-EA31AB848C16}" type="presOf" srcId="{2432DF4F-2B9D-47CF-9E2C-9639EB67C53A}" destId="{FBF9C4CF-CD66-492B-9EEF-1BE252AC1B92}" srcOrd="1" destOrd="0" presId="urn:microsoft.com/office/officeart/2005/8/layout/radial1"/>
    <dgm:cxn modelId="{EA6AB76B-CD88-41BE-B7FB-18843610496D}" srcId="{AD43D3AE-4387-4EF0-B1C4-32F1FC33CD68}" destId="{4160EBA0-8578-4854-8BBA-6E2DB45A506B}" srcOrd="5" destOrd="0" parTransId="{14DA555B-EE69-4725-A280-94BEBD9462B1}" sibTransId="{14C792C1-32E0-4FF4-A323-6161060BF4F6}"/>
    <dgm:cxn modelId="{22FAC474-C576-4553-9F35-7C66FB83B9A3}" type="presOf" srcId="{4160EBA0-8578-4854-8BBA-6E2DB45A506B}" destId="{AC43634C-FE73-49B8-9AE6-D3BA558A3758}" srcOrd="0" destOrd="0" presId="urn:microsoft.com/office/officeart/2005/8/layout/radial1"/>
    <dgm:cxn modelId="{0C863111-94A0-4688-BB77-D9499EF97203}" srcId="{AD43D3AE-4387-4EF0-B1C4-32F1FC33CD68}" destId="{F3DA6742-E0CF-4425-98C9-668E1043DE20}" srcOrd="1" destOrd="0" parTransId="{65462D55-A052-4E92-BE38-1944D20FD90E}" sibTransId="{1D0642FD-79F0-431C-80D4-84AD9FC749C2}"/>
    <dgm:cxn modelId="{0777BE83-E9A3-46B0-A029-1F3FDBDE8658}" type="presOf" srcId="{14DA555B-EE69-4725-A280-94BEBD9462B1}" destId="{333E36C4-E2F9-4903-A118-823431A312BD}" srcOrd="0" destOrd="0" presId="urn:microsoft.com/office/officeart/2005/8/layout/radial1"/>
    <dgm:cxn modelId="{F53472EF-5529-4814-B566-72CC1CBFAA33}" type="presOf" srcId="{65462D55-A052-4E92-BE38-1944D20FD90E}" destId="{DEF10EE3-6989-408A-B1BD-9F2F5D4EE5D1}" srcOrd="1" destOrd="0" presId="urn:microsoft.com/office/officeart/2005/8/layout/radial1"/>
    <dgm:cxn modelId="{9B239658-24D6-40D1-BCF9-1DBA923988F5}" type="presOf" srcId="{663782AD-BEB2-43E4-B7CF-8D18D9ABD467}" destId="{4F1CD3BD-9A18-4BC5-AF62-AA8F02EA32C2}" srcOrd="0" destOrd="0" presId="urn:microsoft.com/office/officeart/2005/8/layout/radial1"/>
    <dgm:cxn modelId="{CE74B437-7AA7-493B-9286-40A4308BDB31}" type="presOf" srcId="{F3DA6742-E0CF-4425-98C9-668E1043DE20}" destId="{F4BB72A3-45DF-4EE0-82F4-C59066CC6DBF}" srcOrd="0" destOrd="0" presId="urn:microsoft.com/office/officeart/2005/8/layout/radial1"/>
    <dgm:cxn modelId="{5DB77790-1190-43AF-AF64-F0ED06F296D7}" type="presOf" srcId="{65462D55-A052-4E92-BE38-1944D20FD90E}" destId="{04178A6F-3718-40E2-B786-EDF205C24A35}" srcOrd="0" destOrd="0" presId="urn:microsoft.com/office/officeart/2005/8/layout/radial1"/>
    <dgm:cxn modelId="{05D90F52-3FE1-4A45-BDD3-629FC9A52BFD}" srcId="{AD43D3AE-4387-4EF0-B1C4-32F1FC33CD68}" destId="{20C86083-353F-400D-B93E-B6B38CC5178C}" srcOrd="0" destOrd="0" parTransId="{FAC9B4F7-F4F7-4398-969E-F3A19A38FF40}" sibTransId="{E418E2D9-1707-4DF9-9B5B-72C00F088B19}"/>
    <dgm:cxn modelId="{01979F1B-21ED-4260-9320-25E01019963F}" srcId="{AD43D3AE-4387-4EF0-B1C4-32F1FC33CD68}" destId="{EC8BD57F-C6C7-4B54-B169-B022BAC9D3B9}" srcOrd="2" destOrd="0" parTransId="{A23BFF79-2E60-4149-A419-2F7BF79FAD42}" sibTransId="{F8CB8E23-2406-4A34-8B1B-5B2A5227B6F8}"/>
    <dgm:cxn modelId="{3E54270D-94B8-4BF3-8608-CFC27B2B6E1A}" type="presOf" srcId="{A23BFF79-2E60-4149-A419-2F7BF79FAD42}" destId="{0C219A63-EC7E-4E47-8F0F-2546A5F5CC37}" srcOrd="0" destOrd="0" presId="urn:microsoft.com/office/officeart/2005/8/layout/radial1"/>
    <dgm:cxn modelId="{77A8D325-EDF9-4455-AEB3-99106B9DFAD3}" type="presOf" srcId="{C238F116-0255-4B16-9526-A30AC781CC43}" destId="{2FF32D59-2D5E-442F-8087-2740332B6CE4}" srcOrd="0" destOrd="0" presId="urn:microsoft.com/office/officeart/2005/8/layout/radial1"/>
    <dgm:cxn modelId="{DCFF0105-A4C8-4BE2-A07A-41DA1FD20074}" type="presOf" srcId="{C9B05A46-5BBC-400C-A7A8-972A23E7250C}" destId="{3CDAE9F2-6449-4213-9B35-85AFECCF3BFA}" srcOrd="0" destOrd="0" presId="urn:microsoft.com/office/officeart/2005/8/layout/radial1"/>
    <dgm:cxn modelId="{A057A752-D7F4-4753-8280-F06CF559A455}" srcId="{AD43D3AE-4387-4EF0-B1C4-32F1FC33CD68}" destId="{D182E1C7-9AE3-40FC-BD12-E0D34168AA22}" srcOrd="3" destOrd="0" parTransId="{6331B171-EBE1-460E-94BB-00AE9966F33B}" sibTransId="{388D577D-7D98-4627-B5D0-0E34ACBE09A0}"/>
    <dgm:cxn modelId="{F5A8F1A5-79D8-4336-8EE9-A507A231DB9B}" type="presOf" srcId="{2432DF4F-2B9D-47CF-9E2C-9639EB67C53A}" destId="{6F03DF56-5AC3-4C02-9E13-51E060877D35}" srcOrd="0" destOrd="0" presId="urn:microsoft.com/office/officeart/2005/8/layout/radial1"/>
    <dgm:cxn modelId="{BEF78DDD-8171-49F7-8C21-32833AB88C98}" type="presOf" srcId="{A23BFF79-2E60-4149-A419-2F7BF79FAD42}" destId="{44451FF9-37FF-4675-B001-45608465AFDA}" srcOrd="1" destOrd="0" presId="urn:microsoft.com/office/officeart/2005/8/layout/radial1"/>
    <dgm:cxn modelId="{F3D20971-1AA5-4C5B-9086-CA537105205C}" type="presOf" srcId="{FAC9B4F7-F4F7-4398-969E-F3A19A38FF40}" destId="{21CB13D2-5FCC-44BA-880D-415718BE31D1}" srcOrd="1" destOrd="0" presId="urn:microsoft.com/office/officeart/2005/8/layout/radial1"/>
    <dgm:cxn modelId="{30DA909A-10FC-42B4-8509-B6628508B430}" srcId="{AD43D3AE-4387-4EF0-B1C4-32F1FC33CD68}" destId="{C9B05A46-5BBC-400C-A7A8-972A23E7250C}" srcOrd="4" destOrd="0" parTransId="{2432DF4F-2B9D-47CF-9E2C-9639EB67C53A}" sibTransId="{4BC281CE-1113-40CA-AE79-A78B5E1F06A7}"/>
    <dgm:cxn modelId="{790DFC5F-7946-45D9-AF74-A64FA8341993}" type="presOf" srcId="{14DA555B-EE69-4725-A280-94BEBD9462B1}" destId="{390BB47C-8390-41B8-8BB3-D70916D95ABB}" srcOrd="1" destOrd="0" presId="urn:microsoft.com/office/officeart/2005/8/layout/radial1"/>
    <dgm:cxn modelId="{C5E77C74-4702-4929-912E-E573E8EC827F}" srcId="{C238F116-0255-4B16-9526-A30AC781CC43}" destId="{AD43D3AE-4387-4EF0-B1C4-32F1FC33CD68}" srcOrd="0" destOrd="0" parTransId="{B8B064A3-4CFF-48F3-B61E-A056BE8E6038}" sibTransId="{9BE26CC2-A468-4358-A82E-4F6783126A97}"/>
    <dgm:cxn modelId="{25D946FC-1962-4E82-92F4-B66C0F313487}" type="presParOf" srcId="{2FF32D59-2D5E-442F-8087-2740332B6CE4}" destId="{BB33D7CD-FD93-4496-94C2-D1EC23EE879A}" srcOrd="0" destOrd="0" presId="urn:microsoft.com/office/officeart/2005/8/layout/radial1"/>
    <dgm:cxn modelId="{74A9466A-787C-43B5-B4E7-59F8AD0C72E8}" type="presParOf" srcId="{2FF32D59-2D5E-442F-8087-2740332B6CE4}" destId="{4B8CED0A-0A8D-4594-AA94-284F73E2256A}" srcOrd="1" destOrd="0" presId="urn:microsoft.com/office/officeart/2005/8/layout/radial1"/>
    <dgm:cxn modelId="{A2413587-2B46-47F7-9998-F9944513380A}" type="presParOf" srcId="{4B8CED0A-0A8D-4594-AA94-284F73E2256A}" destId="{21CB13D2-5FCC-44BA-880D-415718BE31D1}" srcOrd="0" destOrd="0" presId="urn:microsoft.com/office/officeart/2005/8/layout/radial1"/>
    <dgm:cxn modelId="{37055B02-EFCA-450B-AA9B-993AEC0317DC}" type="presParOf" srcId="{2FF32D59-2D5E-442F-8087-2740332B6CE4}" destId="{6C8680E6-3E9B-43C7-BE32-E5F5D5CCEEA4}" srcOrd="2" destOrd="0" presId="urn:microsoft.com/office/officeart/2005/8/layout/radial1"/>
    <dgm:cxn modelId="{014513D9-7B36-4E9F-9BEE-971F2E5CE333}" type="presParOf" srcId="{2FF32D59-2D5E-442F-8087-2740332B6CE4}" destId="{04178A6F-3718-40E2-B786-EDF205C24A35}" srcOrd="3" destOrd="0" presId="urn:microsoft.com/office/officeart/2005/8/layout/radial1"/>
    <dgm:cxn modelId="{D91159A5-9A06-463A-A5DB-ED094BCA84D9}" type="presParOf" srcId="{04178A6F-3718-40E2-B786-EDF205C24A35}" destId="{DEF10EE3-6989-408A-B1BD-9F2F5D4EE5D1}" srcOrd="0" destOrd="0" presId="urn:microsoft.com/office/officeart/2005/8/layout/radial1"/>
    <dgm:cxn modelId="{053FB43B-C8DB-45CA-A88C-9AAFF10E5C08}" type="presParOf" srcId="{2FF32D59-2D5E-442F-8087-2740332B6CE4}" destId="{F4BB72A3-45DF-4EE0-82F4-C59066CC6DBF}" srcOrd="4" destOrd="0" presId="urn:microsoft.com/office/officeart/2005/8/layout/radial1"/>
    <dgm:cxn modelId="{292D0D57-5588-46CA-8B31-602B518B703A}" type="presParOf" srcId="{2FF32D59-2D5E-442F-8087-2740332B6CE4}" destId="{0C219A63-EC7E-4E47-8F0F-2546A5F5CC37}" srcOrd="5" destOrd="0" presId="urn:microsoft.com/office/officeart/2005/8/layout/radial1"/>
    <dgm:cxn modelId="{DD4D251B-A33A-489C-9847-4C8FDA5BE0BA}" type="presParOf" srcId="{0C219A63-EC7E-4E47-8F0F-2546A5F5CC37}" destId="{44451FF9-37FF-4675-B001-45608465AFDA}" srcOrd="0" destOrd="0" presId="urn:microsoft.com/office/officeart/2005/8/layout/radial1"/>
    <dgm:cxn modelId="{AD425DAB-643A-464D-BF5C-ECA678621149}" type="presParOf" srcId="{2FF32D59-2D5E-442F-8087-2740332B6CE4}" destId="{A6587DAD-5D42-46F5-BDA6-64E490DAC983}" srcOrd="6" destOrd="0" presId="urn:microsoft.com/office/officeart/2005/8/layout/radial1"/>
    <dgm:cxn modelId="{29BE23C7-93D6-4CD6-A1F6-57B444172C26}" type="presParOf" srcId="{2FF32D59-2D5E-442F-8087-2740332B6CE4}" destId="{33540025-3238-4B06-A0B2-6C306378A7DB}" srcOrd="7" destOrd="0" presId="urn:microsoft.com/office/officeart/2005/8/layout/radial1"/>
    <dgm:cxn modelId="{2ABD572D-FBED-4039-96F2-93DDD3A4F9ED}" type="presParOf" srcId="{33540025-3238-4B06-A0B2-6C306378A7DB}" destId="{81DF8854-F593-470C-A6BE-50041698C9FB}" srcOrd="0" destOrd="0" presId="urn:microsoft.com/office/officeart/2005/8/layout/radial1"/>
    <dgm:cxn modelId="{3C09C329-92EA-4C15-8194-3090A23920C4}" type="presParOf" srcId="{2FF32D59-2D5E-442F-8087-2740332B6CE4}" destId="{CCFD7990-DB0C-41C5-A332-FC4DA930079B}" srcOrd="8" destOrd="0" presId="urn:microsoft.com/office/officeart/2005/8/layout/radial1"/>
    <dgm:cxn modelId="{F4EFEFDA-A062-4DF6-BC9A-4E184D5E0636}" type="presParOf" srcId="{2FF32D59-2D5E-442F-8087-2740332B6CE4}" destId="{6F03DF56-5AC3-4C02-9E13-51E060877D35}" srcOrd="9" destOrd="0" presId="urn:microsoft.com/office/officeart/2005/8/layout/radial1"/>
    <dgm:cxn modelId="{EAD99DE3-AD94-44B5-98CE-79BCDAC19C78}" type="presParOf" srcId="{6F03DF56-5AC3-4C02-9E13-51E060877D35}" destId="{FBF9C4CF-CD66-492B-9EEF-1BE252AC1B92}" srcOrd="0" destOrd="0" presId="urn:microsoft.com/office/officeart/2005/8/layout/radial1"/>
    <dgm:cxn modelId="{84DC5585-1D0D-4998-80CB-4C8A179C758A}" type="presParOf" srcId="{2FF32D59-2D5E-442F-8087-2740332B6CE4}" destId="{3CDAE9F2-6449-4213-9B35-85AFECCF3BFA}" srcOrd="10" destOrd="0" presId="urn:microsoft.com/office/officeart/2005/8/layout/radial1"/>
    <dgm:cxn modelId="{49EDBF2E-3A8B-4A41-B2D5-C094DCAD400E}" type="presParOf" srcId="{2FF32D59-2D5E-442F-8087-2740332B6CE4}" destId="{333E36C4-E2F9-4903-A118-823431A312BD}" srcOrd="11" destOrd="0" presId="urn:microsoft.com/office/officeart/2005/8/layout/radial1"/>
    <dgm:cxn modelId="{C32672DB-6004-4E65-A261-3697364FA1AE}" type="presParOf" srcId="{333E36C4-E2F9-4903-A118-823431A312BD}" destId="{390BB47C-8390-41B8-8BB3-D70916D95ABB}" srcOrd="0" destOrd="0" presId="urn:microsoft.com/office/officeart/2005/8/layout/radial1"/>
    <dgm:cxn modelId="{05D83568-4237-4816-B9C8-C21A480945F4}" type="presParOf" srcId="{2FF32D59-2D5E-442F-8087-2740332B6CE4}" destId="{AC43634C-FE73-49B8-9AE6-D3BA558A3758}" srcOrd="12" destOrd="0" presId="urn:microsoft.com/office/officeart/2005/8/layout/radial1"/>
    <dgm:cxn modelId="{F257BE26-AB80-4142-AFF2-002E1EE338F3}" type="presParOf" srcId="{2FF32D59-2D5E-442F-8087-2740332B6CE4}" destId="{C07FDEB3-BD01-48DB-AD0F-429A22835105}" srcOrd="13" destOrd="0" presId="urn:microsoft.com/office/officeart/2005/8/layout/radial1"/>
    <dgm:cxn modelId="{9F5A97B0-6907-42D2-8F23-8CCE7A6845A5}" type="presParOf" srcId="{C07FDEB3-BD01-48DB-AD0F-429A22835105}" destId="{B6758087-6993-409F-933F-FA117332E86D}" srcOrd="0" destOrd="0" presId="urn:microsoft.com/office/officeart/2005/8/layout/radial1"/>
    <dgm:cxn modelId="{FE54C397-5ED3-4509-BEA0-67FF4355DD25}" type="presParOf" srcId="{2FF32D59-2D5E-442F-8087-2740332B6CE4}" destId="{4F1CD3BD-9A18-4BC5-AF62-AA8F02EA32C2}" srcOrd="14" destOrd="0" presId="urn:microsoft.com/office/officeart/2005/8/layout/radia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996E221-702C-4DEB-BFB3-AEACE1B1C85B}" type="doc">
      <dgm:prSet loTypeId="urn:microsoft.com/office/officeart/2005/8/layout/hProcess4" loCatId="process" qsTypeId="urn:microsoft.com/office/officeart/2005/8/quickstyle/simple1" qsCatId="simple" csTypeId="urn:microsoft.com/office/officeart/2005/8/colors/colorful1" csCatId="colorful" phldr="1"/>
      <dgm:spPr/>
      <dgm:t>
        <a:bodyPr/>
        <a:lstStyle/>
        <a:p>
          <a:endParaRPr lang="en-US"/>
        </a:p>
      </dgm:t>
    </dgm:pt>
    <dgm:pt modelId="{2D361AB1-F204-4A5A-884A-4CACF1E93639}">
      <dgm:prSet custT="1"/>
      <dgm:spPr/>
      <dgm:t>
        <a:bodyPr/>
        <a:lstStyle/>
        <a:p>
          <a:r>
            <a:rPr lang="en-GB" sz="1300" dirty="0" smtClean="0"/>
            <a:t>Senior political figures &amp; national identity stakeholders</a:t>
          </a:r>
          <a:endParaRPr lang="en-US" sz="1300" b="1" dirty="0"/>
        </a:p>
      </dgm:t>
    </dgm:pt>
    <dgm:pt modelId="{C1BE1D97-C6DC-4C66-95B8-8D29C7A9ECCD}" type="parTrans" cxnId="{3789E690-2D39-43E8-8826-05B9323F830D}">
      <dgm:prSet/>
      <dgm:spPr/>
      <dgm:t>
        <a:bodyPr/>
        <a:lstStyle/>
        <a:p>
          <a:endParaRPr lang="en-US"/>
        </a:p>
      </dgm:t>
    </dgm:pt>
    <dgm:pt modelId="{2EAB9DA2-32BD-43D1-AD46-D0C95AE2B5F6}" type="sibTrans" cxnId="{3789E690-2D39-43E8-8826-05B9323F830D}">
      <dgm:prSet/>
      <dgm:spPr/>
      <dgm:t>
        <a:bodyPr/>
        <a:lstStyle/>
        <a:p>
          <a:endParaRPr lang="en-US"/>
        </a:p>
      </dgm:t>
    </dgm:pt>
    <dgm:pt modelId="{811F51CC-0CB8-4336-AD17-75BE70EDFB19}">
      <dgm:prSet custT="1"/>
      <dgm:spPr/>
      <dgm:t>
        <a:bodyPr/>
        <a:lstStyle/>
        <a:p>
          <a:r>
            <a:rPr lang="en-GB" sz="1400" dirty="0" smtClean="0"/>
            <a:t>As an iconic national symbol showcasing Morocco’s proud national culture and identity</a:t>
          </a:r>
          <a:endParaRPr lang="en-US" sz="1400" dirty="0"/>
        </a:p>
      </dgm:t>
    </dgm:pt>
    <dgm:pt modelId="{3A6155FF-2A9C-4136-BEAC-C267560953A6}" type="parTrans" cxnId="{20F07244-2158-4E76-B8C7-D0158D135433}">
      <dgm:prSet/>
      <dgm:spPr/>
      <dgm:t>
        <a:bodyPr/>
        <a:lstStyle/>
        <a:p>
          <a:endParaRPr lang="en-US"/>
        </a:p>
      </dgm:t>
    </dgm:pt>
    <dgm:pt modelId="{B67804EE-F85B-4D49-A9E5-2AA6DFBF40B0}" type="sibTrans" cxnId="{20F07244-2158-4E76-B8C7-D0158D135433}">
      <dgm:prSet/>
      <dgm:spPr/>
      <dgm:t>
        <a:bodyPr/>
        <a:lstStyle/>
        <a:p>
          <a:endParaRPr lang="en-US"/>
        </a:p>
      </dgm:t>
    </dgm:pt>
    <dgm:pt modelId="{6F2D62B4-7AFC-4164-9783-E0A31E12A285}">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GB" sz="1200" dirty="0" smtClean="0"/>
            <a:t>Advocates for enhanced </a:t>
          </a:r>
          <a:r>
            <a:rPr lang="en-GB" sz="1300" dirty="0" smtClean="0"/>
            <a:t>UK/Morocco links</a:t>
          </a:r>
          <a:endParaRPr lang="en-US" sz="1300" dirty="0" smtClean="0"/>
        </a:p>
        <a:p>
          <a:pPr defTabSz="444500">
            <a:lnSpc>
              <a:spcPct val="90000"/>
            </a:lnSpc>
            <a:spcBef>
              <a:spcPct val="0"/>
            </a:spcBef>
            <a:spcAft>
              <a:spcPct val="35000"/>
            </a:spcAft>
          </a:pPr>
          <a:r>
            <a:rPr lang="en-GB" sz="1400" dirty="0" smtClean="0"/>
            <a:t> </a:t>
          </a:r>
          <a:endParaRPr lang="en-US" sz="1400" dirty="0"/>
        </a:p>
      </dgm:t>
    </dgm:pt>
    <dgm:pt modelId="{F29581DF-7B72-466F-B621-95B5B08EA2C4}" type="parTrans" cxnId="{54AB70EF-7ED6-479B-838E-841676372CDD}">
      <dgm:prSet/>
      <dgm:spPr/>
      <dgm:t>
        <a:bodyPr/>
        <a:lstStyle/>
        <a:p>
          <a:endParaRPr lang="en-US"/>
        </a:p>
      </dgm:t>
    </dgm:pt>
    <dgm:pt modelId="{4560DD65-BAC3-47C9-9674-3BAEC7E5613D}" type="sibTrans" cxnId="{54AB70EF-7ED6-479B-838E-841676372CDD}">
      <dgm:prSet/>
      <dgm:spPr/>
      <dgm:t>
        <a:bodyPr/>
        <a:lstStyle/>
        <a:p>
          <a:endParaRPr lang="en-US"/>
        </a:p>
      </dgm:t>
    </dgm:pt>
    <dgm:pt modelId="{8F5519C5-F9DC-449A-BB76-9BD2B22DC912}">
      <dgm:prSet phldrT="[Text]" custT="1"/>
      <dgm:spPr/>
      <dgm:t>
        <a:bodyPr/>
        <a:lstStyle/>
        <a:p>
          <a:r>
            <a:rPr lang="en-GB" sz="1400" dirty="0" smtClean="0"/>
            <a:t>As enhancing political, economic and cultural relationships.</a:t>
          </a:r>
          <a:endParaRPr lang="en-US" sz="1400" b="1" dirty="0"/>
        </a:p>
      </dgm:t>
    </dgm:pt>
    <dgm:pt modelId="{E89697CB-D662-4D96-8E5A-2D1D569BF192}" type="parTrans" cxnId="{B95AF7E6-F9EC-4C33-892C-90EB5562096B}">
      <dgm:prSet/>
      <dgm:spPr/>
      <dgm:t>
        <a:bodyPr/>
        <a:lstStyle/>
        <a:p>
          <a:endParaRPr lang="en-US"/>
        </a:p>
      </dgm:t>
    </dgm:pt>
    <dgm:pt modelId="{E25F1595-1A5A-4E5C-96FE-8E012DEBEB1B}" type="sibTrans" cxnId="{B95AF7E6-F9EC-4C33-892C-90EB5562096B}">
      <dgm:prSet/>
      <dgm:spPr/>
      <dgm:t>
        <a:bodyPr/>
        <a:lstStyle/>
        <a:p>
          <a:endParaRPr lang="en-US"/>
        </a:p>
      </dgm:t>
    </dgm:pt>
    <dgm:pt modelId="{8B2A64C0-E09D-4BBF-878B-88B0FB55AE7E}">
      <dgm:prSet custT="1"/>
      <dgm:spPr/>
      <dgm:t>
        <a:bodyPr/>
        <a:lstStyle/>
        <a:p>
          <a:r>
            <a:rPr lang="en-GB" sz="1300" dirty="0" smtClean="0"/>
            <a:t> Morocco’s investment &amp;  economic stakeholders.</a:t>
          </a:r>
          <a:endParaRPr lang="en-US" sz="1300" dirty="0"/>
        </a:p>
      </dgm:t>
    </dgm:pt>
    <dgm:pt modelId="{716C033B-77E8-4184-9F80-E4DC9322CC71}" type="parTrans" cxnId="{3EF05BB8-BE7E-4FD4-AB7E-63ACDD707FD1}">
      <dgm:prSet/>
      <dgm:spPr/>
      <dgm:t>
        <a:bodyPr/>
        <a:lstStyle/>
        <a:p>
          <a:endParaRPr lang="en-US"/>
        </a:p>
      </dgm:t>
    </dgm:pt>
    <dgm:pt modelId="{A975C211-48C5-494E-A1F0-079321E5BC5C}" type="sibTrans" cxnId="{3EF05BB8-BE7E-4FD4-AB7E-63ACDD707FD1}">
      <dgm:prSet/>
      <dgm:spPr/>
      <dgm:t>
        <a:bodyPr/>
        <a:lstStyle/>
        <a:p>
          <a:endParaRPr lang="en-US"/>
        </a:p>
      </dgm:t>
    </dgm:pt>
    <dgm:pt modelId="{38D6B7ED-AD0C-4A92-B795-2049FDD22708}">
      <dgm:prSet custT="1"/>
      <dgm:spPr/>
      <dgm:t>
        <a:bodyPr anchor="ctr"/>
        <a:lstStyle/>
        <a:p>
          <a:r>
            <a:rPr lang="en-GB" sz="1400" dirty="0" smtClean="0"/>
            <a:t>In attracting international investment &amp; raising national  profile/ commercial identity</a:t>
          </a:r>
          <a:endParaRPr lang="en-US" sz="1400" dirty="0"/>
        </a:p>
      </dgm:t>
    </dgm:pt>
    <dgm:pt modelId="{0DCB1D1C-3D77-40E1-B039-8F99D69E63F0}" type="parTrans" cxnId="{49A4CF29-177A-437A-8B40-2C9C42E3F802}">
      <dgm:prSet/>
      <dgm:spPr/>
      <dgm:t>
        <a:bodyPr/>
        <a:lstStyle/>
        <a:p>
          <a:endParaRPr lang="en-US"/>
        </a:p>
      </dgm:t>
    </dgm:pt>
    <dgm:pt modelId="{5685A538-D23D-47A4-9996-76A8E29A33AD}" type="sibTrans" cxnId="{49A4CF29-177A-437A-8B40-2C9C42E3F802}">
      <dgm:prSet/>
      <dgm:spPr/>
      <dgm:t>
        <a:bodyPr/>
        <a:lstStyle/>
        <a:p>
          <a:endParaRPr lang="en-US"/>
        </a:p>
      </dgm:t>
    </dgm:pt>
    <dgm:pt modelId="{292DC5BA-5803-4B2A-96F8-F13DE1494B97}">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GB" sz="1300" smtClean="0"/>
            <a:t>Science </a:t>
          </a:r>
          <a:r>
            <a:rPr lang="en-GB" sz="1300" dirty="0" smtClean="0"/>
            <a:t>&amp; innovation community: industry, government, research institutions</a:t>
          </a:r>
          <a:endParaRPr lang="en-US" sz="700" dirty="0" smtClean="0"/>
        </a:p>
        <a:p>
          <a:pPr defTabSz="311150">
            <a:lnSpc>
              <a:spcPct val="90000"/>
            </a:lnSpc>
            <a:spcBef>
              <a:spcPct val="0"/>
            </a:spcBef>
            <a:spcAft>
              <a:spcPct val="35000"/>
            </a:spcAft>
          </a:pPr>
          <a:endParaRPr lang="en-US" sz="700" dirty="0"/>
        </a:p>
      </dgm:t>
    </dgm:pt>
    <dgm:pt modelId="{82A314BB-6928-42A3-A3A8-E50DC7328732}" type="parTrans" cxnId="{E1085DFC-7703-4CAA-88B5-AB3D4EBE3049}">
      <dgm:prSet/>
      <dgm:spPr/>
      <dgm:t>
        <a:bodyPr/>
        <a:lstStyle/>
        <a:p>
          <a:endParaRPr lang="en-US"/>
        </a:p>
      </dgm:t>
    </dgm:pt>
    <dgm:pt modelId="{DE23B4DE-AD4E-4341-B075-7370EE03DCC4}" type="sibTrans" cxnId="{E1085DFC-7703-4CAA-88B5-AB3D4EBE3049}">
      <dgm:prSet/>
      <dgm:spPr/>
      <dgm:t>
        <a:bodyPr/>
        <a:lstStyle/>
        <a:p>
          <a:endParaRPr lang="en-US"/>
        </a:p>
      </dgm:t>
    </dgm:pt>
    <dgm:pt modelId="{A73A1CB8-FA8B-47BB-B970-18D280D6604D}">
      <dgm:prSet custT="1"/>
      <dgm:spPr/>
      <dgm:t>
        <a:bodyPr anchor="ctr"/>
        <a:lstStyle/>
        <a:p>
          <a:pPr algn="l"/>
          <a:r>
            <a:rPr lang="en-GB" sz="1400" dirty="0" smtClean="0"/>
            <a:t>In respect of public appreciation and engagement in science &amp; tech sectors. Developing knowledge translation</a:t>
          </a:r>
          <a:endParaRPr lang="en-US" sz="1400" dirty="0"/>
        </a:p>
      </dgm:t>
    </dgm:pt>
    <dgm:pt modelId="{04F42A6A-32B3-4738-929E-69717C15E30D}" type="parTrans" cxnId="{78A1C2B8-AD45-4404-B4A2-A3C1BE37792D}">
      <dgm:prSet/>
      <dgm:spPr/>
      <dgm:t>
        <a:bodyPr/>
        <a:lstStyle/>
        <a:p>
          <a:endParaRPr lang="en-US"/>
        </a:p>
      </dgm:t>
    </dgm:pt>
    <dgm:pt modelId="{4ECD406C-AF50-4465-A570-AF29C988E433}" type="sibTrans" cxnId="{78A1C2B8-AD45-4404-B4A2-A3C1BE37792D}">
      <dgm:prSet/>
      <dgm:spPr/>
      <dgm:t>
        <a:bodyPr/>
        <a:lstStyle/>
        <a:p>
          <a:endParaRPr lang="en-US"/>
        </a:p>
      </dgm:t>
    </dgm:pt>
    <dgm:pt modelId="{77698657-2DC3-48E3-BA8A-71B8C679E17A}" type="pres">
      <dgm:prSet presAssocID="{4996E221-702C-4DEB-BFB3-AEACE1B1C85B}" presName="Name0" presStyleCnt="0">
        <dgm:presLayoutVars>
          <dgm:dir/>
          <dgm:animLvl val="lvl"/>
          <dgm:resizeHandles val="exact"/>
        </dgm:presLayoutVars>
      </dgm:prSet>
      <dgm:spPr/>
      <dgm:t>
        <a:bodyPr/>
        <a:lstStyle/>
        <a:p>
          <a:endParaRPr lang="en-US"/>
        </a:p>
      </dgm:t>
    </dgm:pt>
    <dgm:pt modelId="{6AC53070-C254-4F7C-BF7E-500D77289EE3}" type="pres">
      <dgm:prSet presAssocID="{4996E221-702C-4DEB-BFB3-AEACE1B1C85B}" presName="tSp" presStyleCnt="0"/>
      <dgm:spPr/>
    </dgm:pt>
    <dgm:pt modelId="{66435F92-D93C-4BEE-BE22-45A85AFFAE18}" type="pres">
      <dgm:prSet presAssocID="{4996E221-702C-4DEB-BFB3-AEACE1B1C85B}" presName="bSp" presStyleCnt="0"/>
      <dgm:spPr/>
    </dgm:pt>
    <dgm:pt modelId="{6CB8013E-323D-4542-B1F9-BFB4ECED0697}" type="pres">
      <dgm:prSet presAssocID="{4996E221-702C-4DEB-BFB3-AEACE1B1C85B}" presName="process" presStyleCnt="0"/>
      <dgm:spPr/>
    </dgm:pt>
    <dgm:pt modelId="{71FCBF4C-5F19-4C7E-9211-4AD364371727}" type="pres">
      <dgm:prSet presAssocID="{2D361AB1-F204-4A5A-884A-4CACF1E93639}" presName="composite1" presStyleCnt="0"/>
      <dgm:spPr/>
    </dgm:pt>
    <dgm:pt modelId="{7F97BA9B-E53A-441D-BAAA-0073D15DE5BE}" type="pres">
      <dgm:prSet presAssocID="{2D361AB1-F204-4A5A-884A-4CACF1E93639}" presName="dummyNode1" presStyleLbl="node1" presStyleIdx="0" presStyleCnt="4"/>
      <dgm:spPr/>
    </dgm:pt>
    <dgm:pt modelId="{880EBD9F-CE20-49BA-966C-566D6B30CC4A}" type="pres">
      <dgm:prSet presAssocID="{2D361AB1-F204-4A5A-884A-4CACF1E93639}" presName="childNode1" presStyleLbl="bgAcc1" presStyleIdx="0" presStyleCnt="4" custScaleX="136810" custScaleY="170750" custLinFactNeighborX="11809" custLinFactNeighborY="-13819">
        <dgm:presLayoutVars>
          <dgm:bulletEnabled val="1"/>
        </dgm:presLayoutVars>
      </dgm:prSet>
      <dgm:spPr/>
      <dgm:t>
        <a:bodyPr/>
        <a:lstStyle/>
        <a:p>
          <a:endParaRPr lang="en-US"/>
        </a:p>
      </dgm:t>
    </dgm:pt>
    <dgm:pt modelId="{7FB9658A-3022-40D8-869F-58586321F17B}" type="pres">
      <dgm:prSet presAssocID="{2D361AB1-F204-4A5A-884A-4CACF1E93639}" presName="childNode1tx" presStyleLbl="bgAcc1" presStyleIdx="0" presStyleCnt="4">
        <dgm:presLayoutVars>
          <dgm:bulletEnabled val="1"/>
        </dgm:presLayoutVars>
      </dgm:prSet>
      <dgm:spPr/>
      <dgm:t>
        <a:bodyPr/>
        <a:lstStyle/>
        <a:p>
          <a:endParaRPr lang="en-US"/>
        </a:p>
      </dgm:t>
    </dgm:pt>
    <dgm:pt modelId="{B93AFD41-DE73-4259-955C-0F8A242DDB64}" type="pres">
      <dgm:prSet presAssocID="{2D361AB1-F204-4A5A-884A-4CACF1E93639}" presName="parentNode1" presStyleLbl="node1" presStyleIdx="0" presStyleCnt="4" custScaleX="152087" custScaleY="182901" custLinFactY="72809" custLinFactNeighborX="-4620" custLinFactNeighborY="100000">
        <dgm:presLayoutVars>
          <dgm:chMax val="1"/>
          <dgm:bulletEnabled val="1"/>
        </dgm:presLayoutVars>
      </dgm:prSet>
      <dgm:spPr/>
      <dgm:t>
        <a:bodyPr/>
        <a:lstStyle/>
        <a:p>
          <a:endParaRPr lang="en-US"/>
        </a:p>
      </dgm:t>
    </dgm:pt>
    <dgm:pt modelId="{D1F8BDD7-338C-4963-A3EA-79EA39FB9B3D}" type="pres">
      <dgm:prSet presAssocID="{2D361AB1-F204-4A5A-884A-4CACF1E93639}" presName="connSite1" presStyleCnt="0"/>
      <dgm:spPr/>
    </dgm:pt>
    <dgm:pt modelId="{280C7B57-557F-4FA3-B27E-3354C3805E35}" type="pres">
      <dgm:prSet presAssocID="{2EAB9DA2-32BD-43D1-AD46-D0C95AE2B5F6}" presName="Name9" presStyleLbl="sibTrans2D1" presStyleIdx="0" presStyleCnt="3" custLinFactNeighborX="-6290" custLinFactNeighborY="-42598"/>
      <dgm:spPr/>
      <dgm:t>
        <a:bodyPr/>
        <a:lstStyle/>
        <a:p>
          <a:endParaRPr lang="en-US"/>
        </a:p>
      </dgm:t>
    </dgm:pt>
    <dgm:pt modelId="{7B576C92-1599-4A22-938C-104C3D5D4136}" type="pres">
      <dgm:prSet presAssocID="{8B2A64C0-E09D-4BBF-878B-88B0FB55AE7E}" presName="composite2" presStyleCnt="0"/>
      <dgm:spPr/>
    </dgm:pt>
    <dgm:pt modelId="{E3CCAE11-0076-4574-84B9-486EC6792F57}" type="pres">
      <dgm:prSet presAssocID="{8B2A64C0-E09D-4BBF-878B-88B0FB55AE7E}" presName="dummyNode2" presStyleLbl="node1" presStyleIdx="0" presStyleCnt="4"/>
      <dgm:spPr/>
    </dgm:pt>
    <dgm:pt modelId="{DE306C2C-74E7-4816-B3DD-75AC17DAC99E}" type="pres">
      <dgm:prSet presAssocID="{8B2A64C0-E09D-4BBF-878B-88B0FB55AE7E}" presName="childNode2" presStyleLbl="bgAcc1" presStyleIdx="1" presStyleCnt="4" custScaleX="128672" custScaleY="168331">
        <dgm:presLayoutVars>
          <dgm:bulletEnabled val="1"/>
        </dgm:presLayoutVars>
      </dgm:prSet>
      <dgm:spPr/>
      <dgm:t>
        <a:bodyPr/>
        <a:lstStyle/>
        <a:p>
          <a:endParaRPr lang="en-US"/>
        </a:p>
      </dgm:t>
    </dgm:pt>
    <dgm:pt modelId="{0A24657A-7B35-4A1C-A603-429CD6C542B6}" type="pres">
      <dgm:prSet presAssocID="{8B2A64C0-E09D-4BBF-878B-88B0FB55AE7E}" presName="childNode2tx" presStyleLbl="bgAcc1" presStyleIdx="1" presStyleCnt="4">
        <dgm:presLayoutVars>
          <dgm:bulletEnabled val="1"/>
        </dgm:presLayoutVars>
      </dgm:prSet>
      <dgm:spPr/>
      <dgm:t>
        <a:bodyPr/>
        <a:lstStyle/>
        <a:p>
          <a:endParaRPr lang="en-US"/>
        </a:p>
      </dgm:t>
    </dgm:pt>
    <dgm:pt modelId="{360FC836-6CF6-4676-BC5A-C5D79AA6B10B}" type="pres">
      <dgm:prSet presAssocID="{8B2A64C0-E09D-4BBF-878B-88B0FB55AE7E}" presName="parentNode2" presStyleLbl="node1" presStyleIdx="1" presStyleCnt="4" custScaleX="147324" custScaleY="149729" custLinFactY="-57766" custLinFactNeighborX="-20117" custLinFactNeighborY="-100000">
        <dgm:presLayoutVars>
          <dgm:chMax val="0"/>
          <dgm:bulletEnabled val="1"/>
        </dgm:presLayoutVars>
      </dgm:prSet>
      <dgm:spPr/>
      <dgm:t>
        <a:bodyPr/>
        <a:lstStyle/>
        <a:p>
          <a:endParaRPr lang="en-US"/>
        </a:p>
      </dgm:t>
    </dgm:pt>
    <dgm:pt modelId="{9715D38A-90B5-4599-93C1-111199D320A2}" type="pres">
      <dgm:prSet presAssocID="{8B2A64C0-E09D-4BBF-878B-88B0FB55AE7E}" presName="connSite2" presStyleCnt="0"/>
      <dgm:spPr/>
    </dgm:pt>
    <dgm:pt modelId="{E2FEB264-C177-469C-96D7-7914E22E3B6B}" type="pres">
      <dgm:prSet presAssocID="{A975C211-48C5-494E-A1F0-079321E5BC5C}" presName="Name18" presStyleLbl="sibTrans2D1" presStyleIdx="1" presStyleCnt="3" custLinFactNeighborX="-695" custLinFactNeighborY="41685"/>
      <dgm:spPr/>
      <dgm:t>
        <a:bodyPr/>
        <a:lstStyle/>
        <a:p>
          <a:endParaRPr lang="en-US"/>
        </a:p>
      </dgm:t>
    </dgm:pt>
    <dgm:pt modelId="{9026119D-7FB7-429B-84EE-ECE2950C3223}" type="pres">
      <dgm:prSet presAssocID="{6F2D62B4-7AFC-4164-9783-E0A31E12A285}" presName="composite1" presStyleCnt="0"/>
      <dgm:spPr/>
    </dgm:pt>
    <dgm:pt modelId="{BF42299A-1C2C-4AD4-89B2-4DF886A38C04}" type="pres">
      <dgm:prSet presAssocID="{6F2D62B4-7AFC-4164-9783-E0A31E12A285}" presName="dummyNode1" presStyleLbl="node1" presStyleIdx="1" presStyleCnt="4"/>
      <dgm:spPr/>
    </dgm:pt>
    <dgm:pt modelId="{045484A6-70CA-41C8-84FB-CA31150E04C2}" type="pres">
      <dgm:prSet presAssocID="{6F2D62B4-7AFC-4164-9783-E0A31E12A285}" presName="childNode1" presStyleLbl="bgAcc1" presStyleIdx="2" presStyleCnt="4" custScaleX="161940" custLinFactNeighborX="-2078" custLinFactNeighborY="-9130">
        <dgm:presLayoutVars>
          <dgm:bulletEnabled val="1"/>
        </dgm:presLayoutVars>
      </dgm:prSet>
      <dgm:spPr/>
      <dgm:t>
        <a:bodyPr/>
        <a:lstStyle/>
        <a:p>
          <a:endParaRPr lang="en-US"/>
        </a:p>
      </dgm:t>
    </dgm:pt>
    <dgm:pt modelId="{DCDC19D4-71BD-40C2-BFA2-92F91679B461}" type="pres">
      <dgm:prSet presAssocID="{6F2D62B4-7AFC-4164-9783-E0A31E12A285}" presName="childNode1tx" presStyleLbl="bgAcc1" presStyleIdx="2" presStyleCnt="4">
        <dgm:presLayoutVars>
          <dgm:bulletEnabled val="1"/>
        </dgm:presLayoutVars>
      </dgm:prSet>
      <dgm:spPr/>
      <dgm:t>
        <a:bodyPr/>
        <a:lstStyle/>
        <a:p>
          <a:endParaRPr lang="en-US"/>
        </a:p>
      </dgm:t>
    </dgm:pt>
    <dgm:pt modelId="{D118D170-B42D-4950-9253-DD6D5F23DD36}" type="pres">
      <dgm:prSet presAssocID="{6F2D62B4-7AFC-4164-9783-E0A31E12A285}" presName="parentNode1" presStyleLbl="node1" presStyleIdx="2" presStyleCnt="4" custScaleX="177564" custScaleY="211782" custLinFactY="65621" custLinFactNeighborX="-22584" custLinFactNeighborY="100000">
        <dgm:presLayoutVars>
          <dgm:chMax val="1"/>
          <dgm:bulletEnabled val="1"/>
        </dgm:presLayoutVars>
      </dgm:prSet>
      <dgm:spPr/>
      <dgm:t>
        <a:bodyPr/>
        <a:lstStyle/>
        <a:p>
          <a:endParaRPr lang="en-US"/>
        </a:p>
      </dgm:t>
    </dgm:pt>
    <dgm:pt modelId="{CEBD0EF3-8A93-477B-985E-A77BDF14CEBA}" type="pres">
      <dgm:prSet presAssocID="{6F2D62B4-7AFC-4164-9783-E0A31E12A285}" presName="connSite1" presStyleCnt="0"/>
      <dgm:spPr/>
    </dgm:pt>
    <dgm:pt modelId="{A4ADEFD4-0AA8-43A6-9170-544739ED6974}" type="pres">
      <dgm:prSet presAssocID="{4560DD65-BAC3-47C9-9674-3BAEC7E5613D}" presName="Name9" presStyleLbl="sibTrans2D1" presStyleIdx="2" presStyleCnt="3" custLinFactNeighborX="-2717" custLinFactNeighborY="-53433"/>
      <dgm:spPr/>
      <dgm:t>
        <a:bodyPr/>
        <a:lstStyle/>
        <a:p>
          <a:endParaRPr lang="en-US"/>
        </a:p>
      </dgm:t>
    </dgm:pt>
    <dgm:pt modelId="{E73A92C0-169A-4D23-9693-4597DE0DF7BA}" type="pres">
      <dgm:prSet presAssocID="{292DC5BA-5803-4B2A-96F8-F13DE1494B97}" presName="composite2" presStyleCnt="0"/>
      <dgm:spPr/>
    </dgm:pt>
    <dgm:pt modelId="{BA0719DB-E723-4132-8F76-20252DA052A1}" type="pres">
      <dgm:prSet presAssocID="{292DC5BA-5803-4B2A-96F8-F13DE1494B97}" presName="dummyNode2" presStyleLbl="node1" presStyleIdx="2" presStyleCnt="4"/>
      <dgm:spPr/>
    </dgm:pt>
    <dgm:pt modelId="{CAE0FA97-F543-44FE-9DC2-DD4B916A4C3E}" type="pres">
      <dgm:prSet presAssocID="{292DC5BA-5803-4B2A-96F8-F13DE1494B97}" presName="childNode2" presStyleLbl="bgAcc1" presStyleIdx="3" presStyleCnt="4" custScaleX="166432" custScaleY="122514" custLinFactNeighborX="6265" custLinFactNeighborY="17302">
        <dgm:presLayoutVars>
          <dgm:bulletEnabled val="1"/>
        </dgm:presLayoutVars>
      </dgm:prSet>
      <dgm:spPr/>
      <dgm:t>
        <a:bodyPr/>
        <a:lstStyle/>
        <a:p>
          <a:endParaRPr lang="en-US"/>
        </a:p>
      </dgm:t>
    </dgm:pt>
    <dgm:pt modelId="{71FD3885-37A1-48DB-9C00-06343253D855}" type="pres">
      <dgm:prSet presAssocID="{292DC5BA-5803-4B2A-96F8-F13DE1494B97}" presName="childNode2tx" presStyleLbl="bgAcc1" presStyleIdx="3" presStyleCnt="4">
        <dgm:presLayoutVars>
          <dgm:bulletEnabled val="1"/>
        </dgm:presLayoutVars>
      </dgm:prSet>
      <dgm:spPr/>
      <dgm:t>
        <a:bodyPr/>
        <a:lstStyle/>
        <a:p>
          <a:endParaRPr lang="en-US"/>
        </a:p>
      </dgm:t>
    </dgm:pt>
    <dgm:pt modelId="{43A75D0A-99C1-4FEA-BBEC-DA33339D513D}" type="pres">
      <dgm:prSet presAssocID="{292DC5BA-5803-4B2A-96F8-F13DE1494B97}" presName="parentNode2" presStyleLbl="node1" presStyleIdx="3" presStyleCnt="4" custScaleX="197403" custScaleY="253614" custLinFactY="-52234" custLinFactNeighborX="-14597" custLinFactNeighborY="-100000">
        <dgm:presLayoutVars>
          <dgm:chMax val="0"/>
          <dgm:bulletEnabled val="1"/>
        </dgm:presLayoutVars>
      </dgm:prSet>
      <dgm:spPr/>
      <dgm:t>
        <a:bodyPr/>
        <a:lstStyle/>
        <a:p>
          <a:endParaRPr lang="en-US"/>
        </a:p>
      </dgm:t>
    </dgm:pt>
    <dgm:pt modelId="{24B2C774-DA4F-4FED-BDF1-93F04EA24030}" type="pres">
      <dgm:prSet presAssocID="{292DC5BA-5803-4B2A-96F8-F13DE1494B97}" presName="connSite2" presStyleCnt="0"/>
      <dgm:spPr/>
    </dgm:pt>
  </dgm:ptLst>
  <dgm:cxnLst>
    <dgm:cxn modelId="{49A4CF29-177A-437A-8B40-2C9C42E3F802}" srcId="{8B2A64C0-E09D-4BBF-878B-88B0FB55AE7E}" destId="{38D6B7ED-AD0C-4A92-B795-2049FDD22708}" srcOrd="0" destOrd="0" parTransId="{0DCB1D1C-3D77-40E1-B039-8F99D69E63F0}" sibTransId="{5685A538-D23D-47A4-9996-76A8E29A33AD}"/>
    <dgm:cxn modelId="{7825E7E0-466C-4429-A749-DB0CA1D8AD79}" type="presOf" srcId="{4560DD65-BAC3-47C9-9674-3BAEC7E5613D}" destId="{A4ADEFD4-0AA8-43A6-9170-544739ED6974}" srcOrd="0" destOrd="0" presId="urn:microsoft.com/office/officeart/2005/8/layout/hProcess4"/>
    <dgm:cxn modelId="{54AB70EF-7ED6-479B-838E-841676372CDD}" srcId="{4996E221-702C-4DEB-BFB3-AEACE1B1C85B}" destId="{6F2D62B4-7AFC-4164-9783-E0A31E12A285}" srcOrd="2" destOrd="0" parTransId="{F29581DF-7B72-466F-B621-95B5B08EA2C4}" sibTransId="{4560DD65-BAC3-47C9-9674-3BAEC7E5613D}"/>
    <dgm:cxn modelId="{A2018C31-DE29-4F15-A251-4C47CBB59F94}" type="presOf" srcId="{A73A1CB8-FA8B-47BB-B970-18D280D6604D}" destId="{CAE0FA97-F543-44FE-9DC2-DD4B916A4C3E}" srcOrd="0" destOrd="0" presId="urn:microsoft.com/office/officeart/2005/8/layout/hProcess4"/>
    <dgm:cxn modelId="{60B39A5A-A59F-45B0-8735-8213AF881DBC}" type="presOf" srcId="{38D6B7ED-AD0C-4A92-B795-2049FDD22708}" destId="{DE306C2C-74E7-4816-B3DD-75AC17DAC99E}" srcOrd="0" destOrd="0" presId="urn:microsoft.com/office/officeart/2005/8/layout/hProcess4"/>
    <dgm:cxn modelId="{9F596CEA-2BA4-409A-B65B-5D89ADA9D29B}" type="presOf" srcId="{6F2D62B4-7AFC-4164-9783-E0A31E12A285}" destId="{D118D170-B42D-4950-9253-DD6D5F23DD36}" srcOrd="0" destOrd="0" presId="urn:microsoft.com/office/officeart/2005/8/layout/hProcess4"/>
    <dgm:cxn modelId="{D92EEACD-CF88-444C-84C3-5324FCEBAE6A}" type="presOf" srcId="{8F5519C5-F9DC-449A-BB76-9BD2B22DC912}" destId="{045484A6-70CA-41C8-84FB-CA31150E04C2}" srcOrd="0" destOrd="0" presId="urn:microsoft.com/office/officeart/2005/8/layout/hProcess4"/>
    <dgm:cxn modelId="{681D98D5-38F1-42FD-88E8-271952A7317A}" type="presOf" srcId="{2D361AB1-F204-4A5A-884A-4CACF1E93639}" destId="{B93AFD41-DE73-4259-955C-0F8A242DDB64}" srcOrd="0" destOrd="0" presId="urn:microsoft.com/office/officeart/2005/8/layout/hProcess4"/>
    <dgm:cxn modelId="{484ADC94-75EB-4E9F-AF4A-18337321EC0A}" type="presOf" srcId="{292DC5BA-5803-4B2A-96F8-F13DE1494B97}" destId="{43A75D0A-99C1-4FEA-BBEC-DA33339D513D}" srcOrd="0" destOrd="0" presId="urn:microsoft.com/office/officeart/2005/8/layout/hProcess4"/>
    <dgm:cxn modelId="{FBF8B56F-CCF8-49C2-8B95-F8BFBCE5391B}" type="presOf" srcId="{811F51CC-0CB8-4336-AD17-75BE70EDFB19}" destId="{880EBD9F-CE20-49BA-966C-566D6B30CC4A}" srcOrd="0" destOrd="0" presId="urn:microsoft.com/office/officeart/2005/8/layout/hProcess4"/>
    <dgm:cxn modelId="{E1085DFC-7703-4CAA-88B5-AB3D4EBE3049}" srcId="{4996E221-702C-4DEB-BFB3-AEACE1B1C85B}" destId="{292DC5BA-5803-4B2A-96F8-F13DE1494B97}" srcOrd="3" destOrd="0" parTransId="{82A314BB-6928-42A3-A3A8-E50DC7328732}" sibTransId="{DE23B4DE-AD4E-4341-B075-7370EE03DCC4}"/>
    <dgm:cxn modelId="{45EA23FE-8551-48CC-8E96-81CD62D664AD}" type="presOf" srcId="{A975C211-48C5-494E-A1F0-079321E5BC5C}" destId="{E2FEB264-C177-469C-96D7-7914E22E3B6B}" srcOrd="0" destOrd="0" presId="urn:microsoft.com/office/officeart/2005/8/layout/hProcess4"/>
    <dgm:cxn modelId="{B95AF7E6-F9EC-4C33-892C-90EB5562096B}" srcId="{6F2D62B4-7AFC-4164-9783-E0A31E12A285}" destId="{8F5519C5-F9DC-449A-BB76-9BD2B22DC912}" srcOrd="0" destOrd="0" parTransId="{E89697CB-D662-4D96-8E5A-2D1D569BF192}" sibTransId="{E25F1595-1A5A-4E5C-96FE-8E012DEBEB1B}"/>
    <dgm:cxn modelId="{FAF205E5-6EAF-4734-B505-A69E323D5DFF}" type="presOf" srcId="{A73A1CB8-FA8B-47BB-B970-18D280D6604D}" destId="{71FD3885-37A1-48DB-9C00-06343253D855}" srcOrd="1" destOrd="0" presId="urn:microsoft.com/office/officeart/2005/8/layout/hProcess4"/>
    <dgm:cxn modelId="{D3811D76-35B1-4E57-A0BE-2FFF4A624A8C}" type="presOf" srcId="{8B2A64C0-E09D-4BBF-878B-88B0FB55AE7E}" destId="{360FC836-6CF6-4676-BC5A-C5D79AA6B10B}" srcOrd="0" destOrd="0" presId="urn:microsoft.com/office/officeart/2005/8/layout/hProcess4"/>
    <dgm:cxn modelId="{78A1C2B8-AD45-4404-B4A2-A3C1BE37792D}" srcId="{292DC5BA-5803-4B2A-96F8-F13DE1494B97}" destId="{A73A1CB8-FA8B-47BB-B970-18D280D6604D}" srcOrd="0" destOrd="0" parTransId="{04F42A6A-32B3-4738-929E-69717C15E30D}" sibTransId="{4ECD406C-AF50-4465-A570-AF29C988E433}"/>
    <dgm:cxn modelId="{D881831D-DA46-4683-9248-1D5A8E2E17D9}" type="presOf" srcId="{38D6B7ED-AD0C-4A92-B795-2049FDD22708}" destId="{0A24657A-7B35-4A1C-A603-429CD6C542B6}" srcOrd="1" destOrd="0" presId="urn:microsoft.com/office/officeart/2005/8/layout/hProcess4"/>
    <dgm:cxn modelId="{081D44BF-F2ED-4657-89AA-2D87B7A53628}" type="presOf" srcId="{811F51CC-0CB8-4336-AD17-75BE70EDFB19}" destId="{7FB9658A-3022-40D8-869F-58586321F17B}" srcOrd="1" destOrd="0" presId="urn:microsoft.com/office/officeart/2005/8/layout/hProcess4"/>
    <dgm:cxn modelId="{2DF5B828-1232-486C-A13E-5592A7E39C2B}" type="presOf" srcId="{8F5519C5-F9DC-449A-BB76-9BD2B22DC912}" destId="{DCDC19D4-71BD-40C2-BFA2-92F91679B461}" srcOrd="1" destOrd="0" presId="urn:microsoft.com/office/officeart/2005/8/layout/hProcess4"/>
    <dgm:cxn modelId="{3789E690-2D39-43E8-8826-05B9323F830D}" srcId="{4996E221-702C-4DEB-BFB3-AEACE1B1C85B}" destId="{2D361AB1-F204-4A5A-884A-4CACF1E93639}" srcOrd="0" destOrd="0" parTransId="{C1BE1D97-C6DC-4C66-95B8-8D29C7A9ECCD}" sibTransId="{2EAB9DA2-32BD-43D1-AD46-D0C95AE2B5F6}"/>
    <dgm:cxn modelId="{3EF05BB8-BE7E-4FD4-AB7E-63ACDD707FD1}" srcId="{4996E221-702C-4DEB-BFB3-AEACE1B1C85B}" destId="{8B2A64C0-E09D-4BBF-878B-88B0FB55AE7E}" srcOrd="1" destOrd="0" parTransId="{716C033B-77E8-4184-9F80-E4DC9322CC71}" sibTransId="{A975C211-48C5-494E-A1F0-079321E5BC5C}"/>
    <dgm:cxn modelId="{17878E32-71CD-4240-B53A-83A3CECD2AB7}" type="presOf" srcId="{4996E221-702C-4DEB-BFB3-AEACE1B1C85B}" destId="{77698657-2DC3-48E3-BA8A-71B8C679E17A}" srcOrd="0" destOrd="0" presId="urn:microsoft.com/office/officeart/2005/8/layout/hProcess4"/>
    <dgm:cxn modelId="{20F07244-2158-4E76-B8C7-D0158D135433}" srcId="{2D361AB1-F204-4A5A-884A-4CACF1E93639}" destId="{811F51CC-0CB8-4336-AD17-75BE70EDFB19}" srcOrd="0" destOrd="0" parTransId="{3A6155FF-2A9C-4136-BEAC-C267560953A6}" sibTransId="{B67804EE-F85B-4D49-A9E5-2AA6DFBF40B0}"/>
    <dgm:cxn modelId="{979821DB-715C-41C5-B555-5F53695F0C34}" type="presOf" srcId="{2EAB9DA2-32BD-43D1-AD46-D0C95AE2B5F6}" destId="{280C7B57-557F-4FA3-B27E-3354C3805E35}" srcOrd="0" destOrd="0" presId="urn:microsoft.com/office/officeart/2005/8/layout/hProcess4"/>
    <dgm:cxn modelId="{69400D08-48BE-4EBB-9C5C-D485FEE52824}" type="presParOf" srcId="{77698657-2DC3-48E3-BA8A-71B8C679E17A}" destId="{6AC53070-C254-4F7C-BF7E-500D77289EE3}" srcOrd="0" destOrd="0" presId="urn:microsoft.com/office/officeart/2005/8/layout/hProcess4"/>
    <dgm:cxn modelId="{81AB1C5D-3447-4395-978E-97BCF0C7AAA8}" type="presParOf" srcId="{77698657-2DC3-48E3-BA8A-71B8C679E17A}" destId="{66435F92-D93C-4BEE-BE22-45A85AFFAE18}" srcOrd="1" destOrd="0" presId="urn:microsoft.com/office/officeart/2005/8/layout/hProcess4"/>
    <dgm:cxn modelId="{C3277090-7621-491C-A8C7-FD4D90C31AF9}" type="presParOf" srcId="{77698657-2DC3-48E3-BA8A-71B8C679E17A}" destId="{6CB8013E-323D-4542-B1F9-BFB4ECED0697}" srcOrd="2" destOrd="0" presId="urn:microsoft.com/office/officeart/2005/8/layout/hProcess4"/>
    <dgm:cxn modelId="{1AF5CC4B-29E1-4007-9721-4D7A0EF62CDD}" type="presParOf" srcId="{6CB8013E-323D-4542-B1F9-BFB4ECED0697}" destId="{71FCBF4C-5F19-4C7E-9211-4AD364371727}" srcOrd="0" destOrd="0" presId="urn:microsoft.com/office/officeart/2005/8/layout/hProcess4"/>
    <dgm:cxn modelId="{A73479E2-65E4-418E-B679-1486ADA7B47C}" type="presParOf" srcId="{71FCBF4C-5F19-4C7E-9211-4AD364371727}" destId="{7F97BA9B-E53A-441D-BAAA-0073D15DE5BE}" srcOrd="0" destOrd="0" presId="urn:microsoft.com/office/officeart/2005/8/layout/hProcess4"/>
    <dgm:cxn modelId="{F41CC3BE-DFA5-4C2F-BC6B-CAE4A8B06806}" type="presParOf" srcId="{71FCBF4C-5F19-4C7E-9211-4AD364371727}" destId="{880EBD9F-CE20-49BA-966C-566D6B30CC4A}" srcOrd="1" destOrd="0" presId="urn:microsoft.com/office/officeart/2005/8/layout/hProcess4"/>
    <dgm:cxn modelId="{A3D53337-18BE-48E5-BA35-3B2CC5E7510B}" type="presParOf" srcId="{71FCBF4C-5F19-4C7E-9211-4AD364371727}" destId="{7FB9658A-3022-40D8-869F-58586321F17B}" srcOrd="2" destOrd="0" presId="urn:microsoft.com/office/officeart/2005/8/layout/hProcess4"/>
    <dgm:cxn modelId="{4837EEDC-19F1-458A-AD90-21102AB1A39F}" type="presParOf" srcId="{71FCBF4C-5F19-4C7E-9211-4AD364371727}" destId="{B93AFD41-DE73-4259-955C-0F8A242DDB64}" srcOrd="3" destOrd="0" presId="urn:microsoft.com/office/officeart/2005/8/layout/hProcess4"/>
    <dgm:cxn modelId="{FABF42A1-FA26-4C3E-9733-19779F3FAAE6}" type="presParOf" srcId="{71FCBF4C-5F19-4C7E-9211-4AD364371727}" destId="{D1F8BDD7-338C-4963-A3EA-79EA39FB9B3D}" srcOrd="4" destOrd="0" presId="urn:microsoft.com/office/officeart/2005/8/layout/hProcess4"/>
    <dgm:cxn modelId="{AFF96147-297D-4587-A182-A6935DCB0F8A}" type="presParOf" srcId="{6CB8013E-323D-4542-B1F9-BFB4ECED0697}" destId="{280C7B57-557F-4FA3-B27E-3354C3805E35}" srcOrd="1" destOrd="0" presId="urn:microsoft.com/office/officeart/2005/8/layout/hProcess4"/>
    <dgm:cxn modelId="{8FBD5664-2775-40AE-A81E-601A461EC726}" type="presParOf" srcId="{6CB8013E-323D-4542-B1F9-BFB4ECED0697}" destId="{7B576C92-1599-4A22-938C-104C3D5D4136}" srcOrd="2" destOrd="0" presId="urn:microsoft.com/office/officeart/2005/8/layout/hProcess4"/>
    <dgm:cxn modelId="{B6D488AC-91E4-4D92-811C-8E66C64F7AD8}" type="presParOf" srcId="{7B576C92-1599-4A22-938C-104C3D5D4136}" destId="{E3CCAE11-0076-4574-84B9-486EC6792F57}" srcOrd="0" destOrd="0" presId="urn:microsoft.com/office/officeart/2005/8/layout/hProcess4"/>
    <dgm:cxn modelId="{74F08653-585D-4BFF-9C99-D7C03C3064C9}" type="presParOf" srcId="{7B576C92-1599-4A22-938C-104C3D5D4136}" destId="{DE306C2C-74E7-4816-B3DD-75AC17DAC99E}" srcOrd="1" destOrd="0" presId="urn:microsoft.com/office/officeart/2005/8/layout/hProcess4"/>
    <dgm:cxn modelId="{A87519AA-4B60-43EA-A348-F3606375C8EB}" type="presParOf" srcId="{7B576C92-1599-4A22-938C-104C3D5D4136}" destId="{0A24657A-7B35-4A1C-A603-429CD6C542B6}" srcOrd="2" destOrd="0" presId="urn:microsoft.com/office/officeart/2005/8/layout/hProcess4"/>
    <dgm:cxn modelId="{B5E2F5B7-7806-4BEE-8577-D01C3970F812}" type="presParOf" srcId="{7B576C92-1599-4A22-938C-104C3D5D4136}" destId="{360FC836-6CF6-4676-BC5A-C5D79AA6B10B}" srcOrd="3" destOrd="0" presId="urn:microsoft.com/office/officeart/2005/8/layout/hProcess4"/>
    <dgm:cxn modelId="{0B5EC607-0F45-4634-BB1F-728AABEED3C0}" type="presParOf" srcId="{7B576C92-1599-4A22-938C-104C3D5D4136}" destId="{9715D38A-90B5-4599-93C1-111199D320A2}" srcOrd="4" destOrd="0" presId="urn:microsoft.com/office/officeart/2005/8/layout/hProcess4"/>
    <dgm:cxn modelId="{07B6B12E-4376-48C3-8DD2-05120B80DDAB}" type="presParOf" srcId="{6CB8013E-323D-4542-B1F9-BFB4ECED0697}" destId="{E2FEB264-C177-469C-96D7-7914E22E3B6B}" srcOrd="3" destOrd="0" presId="urn:microsoft.com/office/officeart/2005/8/layout/hProcess4"/>
    <dgm:cxn modelId="{7373D8C2-601A-4A58-A0FE-7E3CA85C5AC9}" type="presParOf" srcId="{6CB8013E-323D-4542-B1F9-BFB4ECED0697}" destId="{9026119D-7FB7-429B-84EE-ECE2950C3223}" srcOrd="4" destOrd="0" presId="urn:microsoft.com/office/officeart/2005/8/layout/hProcess4"/>
    <dgm:cxn modelId="{E1FF4FF0-E9AF-488C-9DC3-ABDF46A77AA0}" type="presParOf" srcId="{9026119D-7FB7-429B-84EE-ECE2950C3223}" destId="{BF42299A-1C2C-4AD4-89B2-4DF886A38C04}" srcOrd="0" destOrd="0" presId="urn:microsoft.com/office/officeart/2005/8/layout/hProcess4"/>
    <dgm:cxn modelId="{A27F5CD6-4791-44A9-A44F-182A9E4C2E6C}" type="presParOf" srcId="{9026119D-7FB7-429B-84EE-ECE2950C3223}" destId="{045484A6-70CA-41C8-84FB-CA31150E04C2}" srcOrd="1" destOrd="0" presId="urn:microsoft.com/office/officeart/2005/8/layout/hProcess4"/>
    <dgm:cxn modelId="{7BBBB7DA-37FA-4BD9-B78C-A8A662E63B94}" type="presParOf" srcId="{9026119D-7FB7-429B-84EE-ECE2950C3223}" destId="{DCDC19D4-71BD-40C2-BFA2-92F91679B461}" srcOrd="2" destOrd="0" presId="urn:microsoft.com/office/officeart/2005/8/layout/hProcess4"/>
    <dgm:cxn modelId="{4AFFF06E-9DC9-44B3-95C8-4B27A10F2720}" type="presParOf" srcId="{9026119D-7FB7-429B-84EE-ECE2950C3223}" destId="{D118D170-B42D-4950-9253-DD6D5F23DD36}" srcOrd="3" destOrd="0" presId="urn:microsoft.com/office/officeart/2005/8/layout/hProcess4"/>
    <dgm:cxn modelId="{7E025F11-909C-47AA-9BE6-F613552EA5E6}" type="presParOf" srcId="{9026119D-7FB7-429B-84EE-ECE2950C3223}" destId="{CEBD0EF3-8A93-477B-985E-A77BDF14CEBA}" srcOrd="4" destOrd="0" presId="urn:microsoft.com/office/officeart/2005/8/layout/hProcess4"/>
    <dgm:cxn modelId="{79868A1A-77F9-49DA-A1CA-14C3C0C1E0CC}" type="presParOf" srcId="{6CB8013E-323D-4542-B1F9-BFB4ECED0697}" destId="{A4ADEFD4-0AA8-43A6-9170-544739ED6974}" srcOrd="5" destOrd="0" presId="urn:microsoft.com/office/officeart/2005/8/layout/hProcess4"/>
    <dgm:cxn modelId="{A88B6F50-C9DB-4650-838A-C7B920491966}" type="presParOf" srcId="{6CB8013E-323D-4542-B1F9-BFB4ECED0697}" destId="{E73A92C0-169A-4D23-9693-4597DE0DF7BA}" srcOrd="6" destOrd="0" presId="urn:microsoft.com/office/officeart/2005/8/layout/hProcess4"/>
    <dgm:cxn modelId="{3BB7919D-6A21-41AA-BC87-65DAC2ED7B54}" type="presParOf" srcId="{E73A92C0-169A-4D23-9693-4597DE0DF7BA}" destId="{BA0719DB-E723-4132-8F76-20252DA052A1}" srcOrd="0" destOrd="0" presId="urn:microsoft.com/office/officeart/2005/8/layout/hProcess4"/>
    <dgm:cxn modelId="{5AC828AD-5017-4DF0-AFE3-2FCD439E7AA4}" type="presParOf" srcId="{E73A92C0-169A-4D23-9693-4597DE0DF7BA}" destId="{CAE0FA97-F543-44FE-9DC2-DD4B916A4C3E}" srcOrd="1" destOrd="0" presId="urn:microsoft.com/office/officeart/2005/8/layout/hProcess4"/>
    <dgm:cxn modelId="{8C9C1F2C-612A-4A6D-997C-B1157FEFBDC1}" type="presParOf" srcId="{E73A92C0-169A-4D23-9693-4597DE0DF7BA}" destId="{71FD3885-37A1-48DB-9C00-06343253D855}" srcOrd="2" destOrd="0" presId="urn:microsoft.com/office/officeart/2005/8/layout/hProcess4"/>
    <dgm:cxn modelId="{AC61B077-C0F8-425B-B545-55550728E209}" type="presParOf" srcId="{E73A92C0-169A-4D23-9693-4597DE0DF7BA}" destId="{43A75D0A-99C1-4FEA-BBEC-DA33339D513D}" srcOrd="3" destOrd="0" presId="urn:microsoft.com/office/officeart/2005/8/layout/hProcess4"/>
    <dgm:cxn modelId="{3892073E-A2F9-41F4-8A16-63F5310389AE}" type="presParOf" srcId="{E73A92C0-169A-4D23-9693-4597DE0DF7BA}" destId="{24B2C774-DA4F-4FED-BDF1-93F04EA24030}" srcOrd="4" destOrd="0" presId="urn:microsoft.com/office/officeart/2005/8/layout/h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996E221-702C-4DEB-BFB3-AEACE1B1C85B}" type="doc">
      <dgm:prSet loTypeId="urn:microsoft.com/office/officeart/2005/8/layout/hProcess4" loCatId="process" qsTypeId="urn:microsoft.com/office/officeart/2005/8/quickstyle/simple1" qsCatId="simple" csTypeId="urn:microsoft.com/office/officeart/2005/8/colors/colorful1" csCatId="colorful" phldr="1"/>
      <dgm:spPr/>
      <dgm:t>
        <a:bodyPr/>
        <a:lstStyle/>
        <a:p>
          <a:endParaRPr lang="en-US"/>
        </a:p>
      </dgm:t>
    </dgm:pt>
    <dgm:pt modelId="{2D361AB1-F204-4A5A-884A-4CACF1E93639}">
      <dgm:prSet phldrT="[Text]"/>
      <dgm:spPr/>
      <dgm:t>
        <a:bodyPr/>
        <a:lstStyle/>
        <a:p>
          <a:r>
            <a:rPr lang="en-GB" dirty="0" smtClean="0"/>
            <a:t>Biodiversity stakeholders.</a:t>
          </a:r>
          <a:endParaRPr lang="en-US" b="1" dirty="0"/>
        </a:p>
      </dgm:t>
    </dgm:pt>
    <dgm:pt modelId="{C1BE1D97-C6DC-4C66-95B8-8D29C7A9ECCD}" type="parTrans" cxnId="{3789E690-2D39-43E8-8826-05B9323F830D}">
      <dgm:prSet/>
      <dgm:spPr/>
      <dgm:t>
        <a:bodyPr/>
        <a:lstStyle/>
        <a:p>
          <a:endParaRPr lang="en-US"/>
        </a:p>
      </dgm:t>
    </dgm:pt>
    <dgm:pt modelId="{2EAB9DA2-32BD-43D1-AD46-D0C95AE2B5F6}" type="sibTrans" cxnId="{3789E690-2D39-43E8-8826-05B9323F830D}">
      <dgm:prSet/>
      <dgm:spPr/>
      <dgm:t>
        <a:bodyPr/>
        <a:lstStyle/>
        <a:p>
          <a:endParaRPr lang="en-US"/>
        </a:p>
      </dgm:t>
    </dgm:pt>
    <dgm:pt modelId="{811F51CC-0CB8-4336-AD17-75BE70EDFB19}">
      <dgm:prSet phldrT="[Text]"/>
      <dgm:spPr/>
      <dgm:t>
        <a:bodyPr/>
        <a:lstStyle/>
        <a:p>
          <a:r>
            <a:rPr lang="en-GB" dirty="0" smtClean="0"/>
            <a:t>Re conservation of Morocco’s zoological natural resources.</a:t>
          </a:r>
          <a:endParaRPr lang="en-US" dirty="0"/>
        </a:p>
      </dgm:t>
    </dgm:pt>
    <dgm:pt modelId="{3A6155FF-2A9C-4136-BEAC-C267560953A6}" type="parTrans" cxnId="{20F07244-2158-4E76-B8C7-D0158D135433}">
      <dgm:prSet/>
      <dgm:spPr/>
      <dgm:t>
        <a:bodyPr/>
        <a:lstStyle/>
        <a:p>
          <a:endParaRPr lang="en-US"/>
        </a:p>
      </dgm:t>
    </dgm:pt>
    <dgm:pt modelId="{B67804EE-F85B-4D49-A9E5-2AA6DFBF40B0}" type="sibTrans" cxnId="{20F07244-2158-4E76-B8C7-D0158D135433}">
      <dgm:prSet/>
      <dgm:spPr/>
      <dgm:t>
        <a:bodyPr/>
        <a:lstStyle/>
        <a:p>
          <a:endParaRPr lang="en-US"/>
        </a:p>
      </dgm:t>
    </dgm:pt>
    <dgm:pt modelId="{6F2D62B4-7AFC-4164-9783-E0A31E12A285}">
      <dgm:prSet phldrT="[Text]"/>
      <dgm:spPr/>
      <dgm:t>
        <a:bodyPr/>
        <a:lstStyle/>
        <a:p>
          <a:r>
            <a:rPr lang="en-GB" dirty="0" smtClean="0"/>
            <a:t>Culture and heritage stakeholders.</a:t>
          </a:r>
          <a:endParaRPr lang="en-US" dirty="0"/>
        </a:p>
      </dgm:t>
    </dgm:pt>
    <dgm:pt modelId="{F29581DF-7B72-466F-B621-95B5B08EA2C4}" type="parTrans" cxnId="{54AB70EF-7ED6-479B-838E-841676372CDD}">
      <dgm:prSet/>
      <dgm:spPr/>
      <dgm:t>
        <a:bodyPr/>
        <a:lstStyle/>
        <a:p>
          <a:endParaRPr lang="en-US"/>
        </a:p>
      </dgm:t>
    </dgm:pt>
    <dgm:pt modelId="{4560DD65-BAC3-47C9-9674-3BAEC7E5613D}" type="sibTrans" cxnId="{54AB70EF-7ED6-479B-838E-841676372CDD}">
      <dgm:prSet/>
      <dgm:spPr/>
      <dgm:t>
        <a:bodyPr/>
        <a:lstStyle/>
        <a:p>
          <a:endParaRPr lang="en-US"/>
        </a:p>
      </dgm:t>
    </dgm:pt>
    <dgm:pt modelId="{8F5519C5-F9DC-449A-BB76-9BD2B22DC912}">
      <dgm:prSet phldrT="[Text]"/>
      <dgm:spPr/>
      <dgm:t>
        <a:bodyPr/>
        <a:lstStyle/>
        <a:p>
          <a:r>
            <a:rPr lang="en-GB" dirty="0" smtClean="0"/>
            <a:t> In widening access to &amp; awareness of Morocco’s culture and heritage as intertwined with natural world</a:t>
          </a:r>
          <a:endParaRPr lang="en-US" dirty="0"/>
        </a:p>
      </dgm:t>
    </dgm:pt>
    <dgm:pt modelId="{E89697CB-D662-4D96-8E5A-2D1D569BF192}" type="parTrans" cxnId="{B95AF7E6-F9EC-4C33-892C-90EB5562096B}">
      <dgm:prSet/>
      <dgm:spPr/>
      <dgm:t>
        <a:bodyPr/>
        <a:lstStyle/>
        <a:p>
          <a:endParaRPr lang="en-US"/>
        </a:p>
      </dgm:t>
    </dgm:pt>
    <dgm:pt modelId="{E25F1595-1A5A-4E5C-96FE-8E012DEBEB1B}" type="sibTrans" cxnId="{B95AF7E6-F9EC-4C33-892C-90EB5562096B}">
      <dgm:prSet/>
      <dgm:spPr/>
      <dgm:t>
        <a:bodyPr/>
        <a:lstStyle/>
        <a:p>
          <a:endParaRPr lang="en-US"/>
        </a:p>
      </dgm:t>
    </dgm:pt>
    <dgm:pt modelId="{DF600C9A-17AF-4EAB-BC8A-BDA3E130C4CD}">
      <dgm:prSet phldrT="[Text]"/>
      <dgm:spPr/>
      <dgm:t>
        <a:bodyPr/>
        <a:lstStyle/>
        <a:p>
          <a:r>
            <a:rPr lang="en-GB" dirty="0" smtClean="0"/>
            <a:t>University &amp; education stakeholders</a:t>
          </a:r>
          <a:endParaRPr lang="en-US" dirty="0"/>
        </a:p>
      </dgm:t>
    </dgm:pt>
    <dgm:pt modelId="{1D959ABA-D1C4-4131-896E-7009ECC63554}" type="parTrans" cxnId="{625140CD-2B90-40BD-ACAA-A435424C39CA}">
      <dgm:prSet/>
      <dgm:spPr/>
      <dgm:t>
        <a:bodyPr/>
        <a:lstStyle/>
        <a:p>
          <a:endParaRPr lang="en-US"/>
        </a:p>
      </dgm:t>
    </dgm:pt>
    <dgm:pt modelId="{6B73A2E0-3260-4807-9E48-379CC3B13487}" type="sibTrans" cxnId="{625140CD-2B90-40BD-ACAA-A435424C39CA}">
      <dgm:prSet/>
      <dgm:spPr/>
      <dgm:t>
        <a:bodyPr/>
        <a:lstStyle/>
        <a:p>
          <a:endParaRPr lang="en-US"/>
        </a:p>
      </dgm:t>
    </dgm:pt>
    <dgm:pt modelId="{F3B1C03F-9D1C-412F-9458-039BA3C4DFB0}">
      <dgm:prSet phldrT="[Text]"/>
      <dgm:spPr/>
      <dgm:t>
        <a:bodyPr/>
        <a:lstStyle/>
        <a:p>
          <a:r>
            <a:rPr lang="en-GB" dirty="0" smtClean="0"/>
            <a:t>In  championing of Moroccan universities and new partnerships with overseas universities</a:t>
          </a:r>
          <a:endParaRPr lang="en-US" b="1" dirty="0"/>
        </a:p>
      </dgm:t>
    </dgm:pt>
    <dgm:pt modelId="{3051371C-6319-48AA-AEC9-195763261315}" type="parTrans" cxnId="{8A13A375-580B-4C3B-9181-B53812333BF3}">
      <dgm:prSet/>
      <dgm:spPr/>
      <dgm:t>
        <a:bodyPr/>
        <a:lstStyle/>
        <a:p>
          <a:endParaRPr lang="en-US"/>
        </a:p>
      </dgm:t>
    </dgm:pt>
    <dgm:pt modelId="{3B8BDF16-BD40-4C0B-BF04-04B973E37EBA}" type="sibTrans" cxnId="{8A13A375-580B-4C3B-9181-B53812333BF3}">
      <dgm:prSet/>
      <dgm:spPr/>
      <dgm:t>
        <a:bodyPr/>
        <a:lstStyle/>
        <a:p>
          <a:endParaRPr lang="en-US"/>
        </a:p>
      </dgm:t>
    </dgm:pt>
    <dgm:pt modelId="{4FDAD80C-59B4-42ED-AF00-41792A17F3CF}">
      <dgm:prSet phldrT="[Text]" phldr="1"/>
      <dgm:spPr/>
      <dgm:t>
        <a:bodyPr/>
        <a:lstStyle/>
        <a:p>
          <a:endParaRPr lang="en-US" dirty="0"/>
        </a:p>
      </dgm:t>
    </dgm:pt>
    <dgm:pt modelId="{3757F320-6FFC-4F1A-9887-606BD8047DE7}" type="parTrans" cxnId="{840B2882-237C-4618-B190-A3ABD6B552EC}">
      <dgm:prSet/>
      <dgm:spPr/>
      <dgm:t>
        <a:bodyPr/>
        <a:lstStyle/>
        <a:p>
          <a:endParaRPr lang="en-US"/>
        </a:p>
      </dgm:t>
    </dgm:pt>
    <dgm:pt modelId="{478F4B34-3551-40F6-927F-87287796779A}" type="sibTrans" cxnId="{840B2882-237C-4618-B190-A3ABD6B552EC}">
      <dgm:prSet/>
      <dgm:spPr/>
      <dgm:t>
        <a:bodyPr/>
        <a:lstStyle/>
        <a:p>
          <a:endParaRPr lang="en-US"/>
        </a:p>
      </dgm:t>
    </dgm:pt>
    <dgm:pt modelId="{8B2A64C0-E09D-4BBF-878B-88B0FB55AE7E}">
      <dgm:prSet/>
      <dgm:spPr/>
      <dgm:t>
        <a:bodyPr/>
        <a:lstStyle/>
        <a:p>
          <a:r>
            <a:rPr lang="en-GB" dirty="0" smtClean="0"/>
            <a:t> Tourism stakeholders.</a:t>
          </a:r>
          <a:endParaRPr lang="en-US" dirty="0"/>
        </a:p>
      </dgm:t>
    </dgm:pt>
    <dgm:pt modelId="{716C033B-77E8-4184-9F80-E4DC9322CC71}" type="parTrans" cxnId="{3EF05BB8-BE7E-4FD4-AB7E-63ACDD707FD1}">
      <dgm:prSet/>
      <dgm:spPr/>
      <dgm:t>
        <a:bodyPr/>
        <a:lstStyle/>
        <a:p>
          <a:endParaRPr lang="en-US"/>
        </a:p>
      </dgm:t>
    </dgm:pt>
    <dgm:pt modelId="{A975C211-48C5-494E-A1F0-079321E5BC5C}" type="sibTrans" cxnId="{3EF05BB8-BE7E-4FD4-AB7E-63ACDD707FD1}">
      <dgm:prSet/>
      <dgm:spPr/>
      <dgm:t>
        <a:bodyPr/>
        <a:lstStyle/>
        <a:p>
          <a:endParaRPr lang="en-US"/>
        </a:p>
      </dgm:t>
    </dgm:pt>
    <dgm:pt modelId="{38D6B7ED-AD0C-4A92-B795-2049FDD22708}">
      <dgm:prSet/>
      <dgm:spPr/>
      <dgm:t>
        <a:bodyPr/>
        <a:lstStyle/>
        <a:p>
          <a:r>
            <a:rPr lang="en-GB" dirty="0" smtClean="0"/>
            <a:t> Inspiration gateway to natural tourism venues in  Morocco, Maghreb  and North Africa as a whole</a:t>
          </a:r>
          <a:endParaRPr lang="en-US" dirty="0"/>
        </a:p>
      </dgm:t>
    </dgm:pt>
    <dgm:pt modelId="{0DCB1D1C-3D77-40E1-B039-8F99D69E63F0}" type="parTrans" cxnId="{49A4CF29-177A-437A-8B40-2C9C42E3F802}">
      <dgm:prSet/>
      <dgm:spPr/>
      <dgm:t>
        <a:bodyPr/>
        <a:lstStyle/>
        <a:p>
          <a:endParaRPr lang="en-US"/>
        </a:p>
      </dgm:t>
    </dgm:pt>
    <dgm:pt modelId="{5685A538-D23D-47A4-9996-76A8E29A33AD}" type="sibTrans" cxnId="{49A4CF29-177A-437A-8B40-2C9C42E3F802}">
      <dgm:prSet/>
      <dgm:spPr/>
      <dgm:t>
        <a:bodyPr/>
        <a:lstStyle/>
        <a:p>
          <a:endParaRPr lang="en-US"/>
        </a:p>
      </dgm:t>
    </dgm:pt>
    <dgm:pt modelId="{FBA90193-31BE-45B4-8FF2-05964FFC360D}">
      <dgm:prSet/>
      <dgm:spPr/>
      <dgm:t>
        <a:bodyPr/>
        <a:lstStyle/>
        <a:p>
          <a:endParaRPr lang="en-US" dirty="0"/>
        </a:p>
      </dgm:t>
    </dgm:pt>
    <dgm:pt modelId="{D3C63C99-F6E7-4C0B-9F1C-A900197271A5}" type="parTrans" cxnId="{9BE32E5C-7F46-451A-A39F-857D6F956C4F}">
      <dgm:prSet/>
      <dgm:spPr/>
      <dgm:t>
        <a:bodyPr/>
        <a:lstStyle/>
        <a:p>
          <a:endParaRPr lang="en-US"/>
        </a:p>
      </dgm:t>
    </dgm:pt>
    <dgm:pt modelId="{D33C3FCF-A1B5-4FCA-B879-C58FA161CD5C}" type="sibTrans" cxnId="{9BE32E5C-7F46-451A-A39F-857D6F956C4F}">
      <dgm:prSet/>
      <dgm:spPr/>
      <dgm:t>
        <a:bodyPr/>
        <a:lstStyle/>
        <a:p>
          <a:endParaRPr lang="en-US"/>
        </a:p>
      </dgm:t>
    </dgm:pt>
    <dgm:pt modelId="{2D95459D-8221-48A7-AC18-3C83E23E2E75}">
      <dgm:prSet phldrT="[Text]"/>
      <dgm:spPr/>
      <dgm:t>
        <a:bodyPr/>
        <a:lstStyle/>
        <a:p>
          <a:endParaRPr lang="en-US" dirty="0"/>
        </a:p>
      </dgm:t>
    </dgm:pt>
    <dgm:pt modelId="{194E87F0-7EDB-4728-A383-2C224493EEDC}" type="parTrans" cxnId="{133763A4-C735-4AD9-BADB-5387F20909FD}">
      <dgm:prSet/>
      <dgm:spPr/>
      <dgm:t>
        <a:bodyPr/>
        <a:lstStyle/>
        <a:p>
          <a:endParaRPr lang="en-US"/>
        </a:p>
      </dgm:t>
    </dgm:pt>
    <dgm:pt modelId="{2E6E7B25-B0FC-4572-9276-B9A03F9DD124}" type="sibTrans" cxnId="{133763A4-C735-4AD9-BADB-5387F20909FD}">
      <dgm:prSet/>
      <dgm:spPr/>
      <dgm:t>
        <a:bodyPr/>
        <a:lstStyle/>
        <a:p>
          <a:endParaRPr lang="en-US"/>
        </a:p>
      </dgm:t>
    </dgm:pt>
    <dgm:pt modelId="{FF028B4F-920B-4074-BDE1-1A55F26F8893}">
      <dgm:prSet phldrT="[Text]"/>
      <dgm:spPr/>
      <dgm:t>
        <a:bodyPr/>
        <a:lstStyle/>
        <a:p>
          <a:endParaRPr lang="en-US" dirty="0"/>
        </a:p>
      </dgm:t>
    </dgm:pt>
    <dgm:pt modelId="{20A39C4B-1D1B-4EC9-805F-D5971D79D913}" type="parTrans" cxnId="{430430E5-1DC9-4421-AA50-5DD5C35A29A8}">
      <dgm:prSet/>
      <dgm:spPr/>
      <dgm:t>
        <a:bodyPr/>
        <a:lstStyle/>
        <a:p>
          <a:endParaRPr lang="en-US"/>
        </a:p>
      </dgm:t>
    </dgm:pt>
    <dgm:pt modelId="{FADCBC86-F177-4104-BEA3-8ABF4F47BA1D}" type="sibTrans" cxnId="{430430E5-1DC9-4421-AA50-5DD5C35A29A8}">
      <dgm:prSet/>
      <dgm:spPr/>
      <dgm:t>
        <a:bodyPr/>
        <a:lstStyle/>
        <a:p>
          <a:endParaRPr lang="en-US"/>
        </a:p>
      </dgm:t>
    </dgm:pt>
    <dgm:pt modelId="{77698657-2DC3-48E3-BA8A-71B8C679E17A}" type="pres">
      <dgm:prSet presAssocID="{4996E221-702C-4DEB-BFB3-AEACE1B1C85B}" presName="Name0" presStyleCnt="0">
        <dgm:presLayoutVars>
          <dgm:dir/>
          <dgm:animLvl val="lvl"/>
          <dgm:resizeHandles val="exact"/>
        </dgm:presLayoutVars>
      </dgm:prSet>
      <dgm:spPr/>
      <dgm:t>
        <a:bodyPr/>
        <a:lstStyle/>
        <a:p>
          <a:endParaRPr lang="en-US"/>
        </a:p>
      </dgm:t>
    </dgm:pt>
    <dgm:pt modelId="{6AC53070-C254-4F7C-BF7E-500D77289EE3}" type="pres">
      <dgm:prSet presAssocID="{4996E221-702C-4DEB-BFB3-AEACE1B1C85B}" presName="tSp" presStyleCnt="0"/>
      <dgm:spPr/>
    </dgm:pt>
    <dgm:pt modelId="{66435F92-D93C-4BEE-BE22-45A85AFFAE18}" type="pres">
      <dgm:prSet presAssocID="{4996E221-702C-4DEB-BFB3-AEACE1B1C85B}" presName="bSp" presStyleCnt="0"/>
      <dgm:spPr/>
    </dgm:pt>
    <dgm:pt modelId="{6CB8013E-323D-4542-B1F9-BFB4ECED0697}" type="pres">
      <dgm:prSet presAssocID="{4996E221-702C-4DEB-BFB3-AEACE1B1C85B}" presName="process" presStyleCnt="0"/>
      <dgm:spPr/>
    </dgm:pt>
    <dgm:pt modelId="{71FCBF4C-5F19-4C7E-9211-4AD364371727}" type="pres">
      <dgm:prSet presAssocID="{2D361AB1-F204-4A5A-884A-4CACF1E93639}" presName="composite1" presStyleCnt="0"/>
      <dgm:spPr/>
    </dgm:pt>
    <dgm:pt modelId="{7F97BA9B-E53A-441D-BAAA-0073D15DE5BE}" type="pres">
      <dgm:prSet presAssocID="{2D361AB1-F204-4A5A-884A-4CACF1E93639}" presName="dummyNode1" presStyleLbl="node1" presStyleIdx="0" presStyleCnt="4"/>
      <dgm:spPr/>
    </dgm:pt>
    <dgm:pt modelId="{880EBD9F-CE20-49BA-966C-566D6B30CC4A}" type="pres">
      <dgm:prSet presAssocID="{2D361AB1-F204-4A5A-884A-4CACF1E93639}" presName="childNode1" presStyleLbl="bgAcc1" presStyleIdx="0" presStyleCnt="4">
        <dgm:presLayoutVars>
          <dgm:bulletEnabled val="1"/>
        </dgm:presLayoutVars>
      </dgm:prSet>
      <dgm:spPr/>
      <dgm:t>
        <a:bodyPr/>
        <a:lstStyle/>
        <a:p>
          <a:endParaRPr lang="en-US"/>
        </a:p>
      </dgm:t>
    </dgm:pt>
    <dgm:pt modelId="{7FB9658A-3022-40D8-869F-58586321F17B}" type="pres">
      <dgm:prSet presAssocID="{2D361AB1-F204-4A5A-884A-4CACF1E93639}" presName="childNode1tx" presStyleLbl="bgAcc1" presStyleIdx="0" presStyleCnt="4">
        <dgm:presLayoutVars>
          <dgm:bulletEnabled val="1"/>
        </dgm:presLayoutVars>
      </dgm:prSet>
      <dgm:spPr/>
      <dgm:t>
        <a:bodyPr/>
        <a:lstStyle/>
        <a:p>
          <a:endParaRPr lang="en-US"/>
        </a:p>
      </dgm:t>
    </dgm:pt>
    <dgm:pt modelId="{B93AFD41-DE73-4259-955C-0F8A242DDB64}" type="pres">
      <dgm:prSet presAssocID="{2D361AB1-F204-4A5A-884A-4CACF1E93639}" presName="parentNode1" presStyleLbl="node1" presStyleIdx="0" presStyleCnt="4" custLinFactNeighborX="-6055" custLinFactNeighborY="94801">
        <dgm:presLayoutVars>
          <dgm:chMax val="1"/>
          <dgm:bulletEnabled val="1"/>
        </dgm:presLayoutVars>
      </dgm:prSet>
      <dgm:spPr/>
      <dgm:t>
        <a:bodyPr/>
        <a:lstStyle/>
        <a:p>
          <a:endParaRPr lang="en-US"/>
        </a:p>
      </dgm:t>
    </dgm:pt>
    <dgm:pt modelId="{D1F8BDD7-338C-4963-A3EA-79EA39FB9B3D}" type="pres">
      <dgm:prSet presAssocID="{2D361AB1-F204-4A5A-884A-4CACF1E93639}" presName="connSite1" presStyleCnt="0"/>
      <dgm:spPr/>
    </dgm:pt>
    <dgm:pt modelId="{280C7B57-557F-4FA3-B27E-3354C3805E35}" type="pres">
      <dgm:prSet presAssocID="{2EAB9DA2-32BD-43D1-AD46-D0C95AE2B5F6}" presName="Name9" presStyleLbl="sibTrans2D1" presStyleIdx="0" presStyleCnt="3" custLinFactNeighborX="7203" custLinFactNeighborY="-25543"/>
      <dgm:spPr/>
      <dgm:t>
        <a:bodyPr/>
        <a:lstStyle/>
        <a:p>
          <a:endParaRPr lang="en-US"/>
        </a:p>
      </dgm:t>
    </dgm:pt>
    <dgm:pt modelId="{7B576C92-1599-4A22-938C-104C3D5D4136}" type="pres">
      <dgm:prSet presAssocID="{8B2A64C0-E09D-4BBF-878B-88B0FB55AE7E}" presName="composite2" presStyleCnt="0"/>
      <dgm:spPr/>
    </dgm:pt>
    <dgm:pt modelId="{E3CCAE11-0076-4574-84B9-486EC6792F57}" type="pres">
      <dgm:prSet presAssocID="{8B2A64C0-E09D-4BBF-878B-88B0FB55AE7E}" presName="dummyNode2" presStyleLbl="node1" presStyleIdx="0" presStyleCnt="4"/>
      <dgm:spPr/>
    </dgm:pt>
    <dgm:pt modelId="{DE306C2C-74E7-4816-B3DD-75AC17DAC99E}" type="pres">
      <dgm:prSet presAssocID="{8B2A64C0-E09D-4BBF-878B-88B0FB55AE7E}" presName="childNode2" presStyleLbl="bgAcc1" presStyleIdx="1" presStyleCnt="4">
        <dgm:presLayoutVars>
          <dgm:bulletEnabled val="1"/>
        </dgm:presLayoutVars>
      </dgm:prSet>
      <dgm:spPr/>
      <dgm:t>
        <a:bodyPr/>
        <a:lstStyle/>
        <a:p>
          <a:endParaRPr lang="en-US"/>
        </a:p>
      </dgm:t>
    </dgm:pt>
    <dgm:pt modelId="{0A24657A-7B35-4A1C-A603-429CD6C542B6}" type="pres">
      <dgm:prSet presAssocID="{8B2A64C0-E09D-4BBF-878B-88B0FB55AE7E}" presName="childNode2tx" presStyleLbl="bgAcc1" presStyleIdx="1" presStyleCnt="4">
        <dgm:presLayoutVars>
          <dgm:bulletEnabled val="1"/>
        </dgm:presLayoutVars>
      </dgm:prSet>
      <dgm:spPr/>
      <dgm:t>
        <a:bodyPr/>
        <a:lstStyle/>
        <a:p>
          <a:endParaRPr lang="en-US"/>
        </a:p>
      </dgm:t>
    </dgm:pt>
    <dgm:pt modelId="{360FC836-6CF6-4676-BC5A-C5D79AA6B10B}" type="pres">
      <dgm:prSet presAssocID="{8B2A64C0-E09D-4BBF-878B-88B0FB55AE7E}" presName="parentNode2" presStyleLbl="node1" presStyleIdx="1" presStyleCnt="4" custLinFactY="-2445" custLinFactNeighborX="-21410" custLinFactNeighborY="-100000">
        <dgm:presLayoutVars>
          <dgm:chMax val="0"/>
          <dgm:bulletEnabled val="1"/>
        </dgm:presLayoutVars>
      </dgm:prSet>
      <dgm:spPr/>
      <dgm:t>
        <a:bodyPr/>
        <a:lstStyle/>
        <a:p>
          <a:endParaRPr lang="en-US"/>
        </a:p>
      </dgm:t>
    </dgm:pt>
    <dgm:pt modelId="{9715D38A-90B5-4599-93C1-111199D320A2}" type="pres">
      <dgm:prSet presAssocID="{8B2A64C0-E09D-4BBF-878B-88B0FB55AE7E}" presName="connSite2" presStyleCnt="0"/>
      <dgm:spPr/>
    </dgm:pt>
    <dgm:pt modelId="{E2FEB264-C177-469C-96D7-7914E22E3B6B}" type="pres">
      <dgm:prSet presAssocID="{A975C211-48C5-494E-A1F0-079321E5BC5C}" presName="Name18" presStyleLbl="sibTrans2D1" presStyleIdx="1" presStyleCnt="3" custLinFactNeighborX="-3720" custLinFactNeighborY="37941"/>
      <dgm:spPr/>
      <dgm:t>
        <a:bodyPr/>
        <a:lstStyle/>
        <a:p>
          <a:endParaRPr lang="en-US"/>
        </a:p>
      </dgm:t>
    </dgm:pt>
    <dgm:pt modelId="{9026119D-7FB7-429B-84EE-ECE2950C3223}" type="pres">
      <dgm:prSet presAssocID="{6F2D62B4-7AFC-4164-9783-E0A31E12A285}" presName="composite1" presStyleCnt="0"/>
      <dgm:spPr/>
    </dgm:pt>
    <dgm:pt modelId="{BF42299A-1C2C-4AD4-89B2-4DF886A38C04}" type="pres">
      <dgm:prSet presAssocID="{6F2D62B4-7AFC-4164-9783-E0A31E12A285}" presName="dummyNode1" presStyleLbl="node1" presStyleIdx="1" presStyleCnt="4"/>
      <dgm:spPr/>
    </dgm:pt>
    <dgm:pt modelId="{045484A6-70CA-41C8-84FB-CA31150E04C2}" type="pres">
      <dgm:prSet presAssocID="{6F2D62B4-7AFC-4164-9783-E0A31E12A285}" presName="childNode1" presStyleLbl="bgAcc1" presStyleIdx="2" presStyleCnt="4">
        <dgm:presLayoutVars>
          <dgm:bulletEnabled val="1"/>
        </dgm:presLayoutVars>
      </dgm:prSet>
      <dgm:spPr/>
      <dgm:t>
        <a:bodyPr/>
        <a:lstStyle/>
        <a:p>
          <a:endParaRPr lang="en-US"/>
        </a:p>
      </dgm:t>
    </dgm:pt>
    <dgm:pt modelId="{DCDC19D4-71BD-40C2-BFA2-92F91679B461}" type="pres">
      <dgm:prSet presAssocID="{6F2D62B4-7AFC-4164-9783-E0A31E12A285}" presName="childNode1tx" presStyleLbl="bgAcc1" presStyleIdx="2" presStyleCnt="4">
        <dgm:presLayoutVars>
          <dgm:bulletEnabled val="1"/>
        </dgm:presLayoutVars>
      </dgm:prSet>
      <dgm:spPr/>
      <dgm:t>
        <a:bodyPr/>
        <a:lstStyle/>
        <a:p>
          <a:endParaRPr lang="en-US"/>
        </a:p>
      </dgm:t>
    </dgm:pt>
    <dgm:pt modelId="{D118D170-B42D-4950-9253-DD6D5F23DD36}" type="pres">
      <dgm:prSet presAssocID="{6F2D62B4-7AFC-4164-9783-E0A31E12A285}" presName="parentNode1" presStyleLbl="node1" presStyleIdx="2" presStyleCnt="4" custScaleX="105460" custLinFactNeighborX="-16527" custLinFactNeighborY="86728">
        <dgm:presLayoutVars>
          <dgm:chMax val="1"/>
          <dgm:bulletEnabled val="1"/>
        </dgm:presLayoutVars>
      </dgm:prSet>
      <dgm:spPr/>
      <dgm:t>
        <a:bodyPr/>
        <a:lstStyle/>
        <a:p>
          <a:endParaRPr lang="en-US"/>
        </a:p>
      </dgm:t>
    </dgm:pt>
    <dgm:pt modelId="{CEBD0EF3-8A93-477B-985E-A77BDF14CEBA}" type="pres">
      <dgm:prSet presAssocID="{6F2D62B4-7AFC-4164-9783-E0A31E12A285}" presName="connSite1" presStyleCnt="0"/>
      <dgm:spPr/>
    </dgm:pt>
    <dgm:pt modelId="{A4ADEFD4-0AA8-43A6-9170-544739ED6974}" type="pres">
      <dgm:prSet presAssocID="{4560DD65-BAC3-47C9-9674-3BAEC7E5613D}" presName="Name9" presStyleLbl="sibTrans2D1" presStyleIdx="2" presStyleCnt="3" custLinFactNeighborX="5379" custLinFactNeighborY="-27307"/>
      <dgm:spPr/>
      <dgm:t>
        <a:bodyPr/>
        <a:lstStyle/>
        <a:p>
          <a:endParaRPr lang="en-US"/>
        </a:p>
      </dgm:t>
    </dgm:pt>
    <dgm:pt modelId="{C069C9E8-C93D-42FE-8F47-D5741B5C498E}" type="pres">
      <dgm:prSet presAssocID="{DF600C9A-17AF-4EAB-BC8A-BDA3E130C4CD}" presName="composite2" presStyleCnt="0"/>
      <dgm:spPr/>
    </dgm:pt>
    <dgm:pt modelId="{8EC9BC47-790B-4795-B242-7CE8539EFC62}" type="pres">
      <dgm:prSet presAssocID="{DF600C9A-17AF-4EAB-BC8A-BDA3E130C4CD}" presName="dummyNode2" presStyleLbl="node1" presStyleIdx="2" presStyleCnt="4"/>
      <dgm:spPr/>
    </dgm:pt>
    <dgm:pt modelId="{67D0990B-34CD-4432-84BE-2109CF20B344}" type="pres">
      <dgm:prSet presAssocID="{DF600C9A-17AF-4EAB-BC8A-BDA3E130C4CD}" presName="childNode2" presStyleLbl="bgAcc1" presStyleIdx="3" presStyleCnt="4" custLinFactNeighborX="-2969" custLinFactNeighborY="1304">
        <dgm:presLayoutVars>
          <dgm:bulletEnabled val="1"/>
        </dgm:presLayoutVars>
      </dgm:prSet>
      <dgm:spPr/>
      <dgm:t>
        <a:bodyPr/>
        <a:lstStyle/>
        <a:p>
          <a:endParaRPr lang="en-US"/>
        </a:p>
      </dgm:t>
    </dgm:pt>
    <dgm:pt modelId="{6F121F8C-FFBA-4688-A1F4-8BAF5DD257D9}" type="pres">
      <dgm:prSet presAssocID="{DF600C9A-17AF-4EAB-BC8A-BDA3E130C4CD}" presName="childNode2tx" presStyleLbl="bgAcc1" presStyleIdx="3" presStyleCnt="4">
        <dgm:presLayoutVars>
          <dgm:bulletEnabled val="1"/>
        </dgm:presLayoutVars>
      </dgm:prSet>
      <dgm:spPr/>
      <dgm:t>
        <a:bodyPr/>
        <a:lstStyle/>
        <a:p>
          <a:endParaRPr lang="en-US"/>
        </a:p>
      </dgm:t>
    </dgm:pt>
    <dgm:pt modelId="{CE76000C-2CC9-4747-AB33-E8987E745E59}" type="pres">
      <dgm:prSet presAssocID="{DF600C9A-17AF-4EAB-BC8A-BDA3E130C4CD}" presName="parentNode2" presStyleLbl="node1" presStyleIdx="3" presStyleCnt="4" custLinFactNeighborX="-25440" custLinFactNeighborY="-90147">
        <dgm:presLayoutVars>
          <dgm:chMax val="0"/>
          <dgm:bulletEnabled val="1"/>
        </dgm:presLayoutVars>
      </dgm:prSet>
      <dgm:spPr/>
      <dgm:t>
        <a:bodyPr/>
        <a:lstStyle/>
        <a:p>
          <a:endParaRPr lang="en-US"/>
        </a:p>
      </dgm:t>
    </dgm:pt>
    <dgm:pt modelId="{A0761B69-AE0D-417A-8EA8-1CA26832313A}" type="pres">
      <dgm:prSet presAssocID="{DF600C9A-17AF-4EAB-BC8A-BDA3E130C4CD}" presName="connSite2" presStyleCnt="0"/>
      <dgm:spPr/>
    </dgm:pt>
  </dgm:ptLst>
  <dgm:cxnLst>
    <dgm:cxn modelId="{430430E5-1DC9-4421-AA50-5DD5C35A29A8}" srcId="{2D361AB1-F204-4A5A-884A-4CACF1E93639}" destId="{FF028B4F-920B-4074-BDE1-1A55F26F8893}" srcOrd="1" destOrd="0" parTransId="{20A39C4B-1D1B-4EC9-805F-D5971D79D913}" sibTransId="{FADCBC86-F177-4104-BEA3-8ABF4F47BA1D}"/>
    <dgm:cxn modelId="{49A4CF29-177A-437A-8B40-2C9C42E3F802}" srcId="{8B2A64C0-E09D-4BBF-878B-88B0FB55AE7E}" destId="{38D6B7ED-AD0C-4A92-B795-2049FDD22708}" srcOrd="0" destOrd="0" parTransId="{0DCB1D1C-3D77-40E1-B039-8F99D69E63F0}" sibTransId="{5685A538-D23D-47A4-9996-76A8E29A33AD}"/>
    <dgm:cxn modelId="{5A81DBA8-654E-40FE-932F-84C913E6A4F8}" type="presOf" srcId="{811F51CC-0CB8-4336-AD17-75BE70EDFB19}" destId="{7FB9658A-3022-40D8-869F-58586321F17B}" srcOrd="1" destOrd="2" presId="urn:microsoft.com/office/officeart/2005/8/layout/hProcess4"/>
    <dgm:cxn modelId="{26323684-A59B-4C29-81B9-152B5E06A2CB}" type="presOf" srcId="{FF028B4F-920B-4074-BDE1-1A55F26F8893}" destId="{7FB9658A-3022-40D8-869F-58586321F17B}" srcOrd="1" destOrd="1" presId="urn:microsoft.com/office/officeart/2005/8/layout/hProcess4"/>
    <dgm:cxn modelId="{9BE32E5C-7F46-451A-A39F-857D6F956C4F}" srcId="{8B2A64C0-E09D-4BBF-878B-88B0FB55AE7E}" destId="{FBA90193-31BE-45B4-8FF2-05964FFC360D}" srcOrd="1" destOrd="0" parTransId="{D3C63C99-F6E7-4C0B-9F1C-A900197271A5}" sibTransId="{D33C3FCF-A1B5-4FCA-B879-C58FA161CD5C}"/>
    <dgm:cxn modelId="{33AE57DC-1C91-43F1-8190-E1DD62F701B0}" type="presOf" srcId="{F3B1C03F-9D1C-412F-9458-039BA3C4DFB0}" destId="{6F121F8C-FFBA-4688-A1F4-8BAF5DD257D9}" srcOrd="1" destOrd="0" presId="urn:microsoft.com/office/officeart/2005/8/layout/hProcess4"/>
    <dgm:cxn modelId="{54AB70EF-7ED6-479B-838E-841676372CDD}" srcId="{4996E221-702C-4DEB-BFB3-AEACE1B1C85B}" destId="{6F2D62B4-7AFC-4164-9783-E0A31E12A285}" srcOrd="2" destOrd="0" parTransId="{F29581DF-7B72-466F-B621-95B5B08EA2C4}" sibTransId="{4560DD65-BAC3-47C9-9674-3BAEC7E5613D}"/>
    <dgm:cxn modelId="{5C8CC140-0113-4DD3-B27C-83F980A6D3BA}" type="presOf" srcId="{8F5519C5-F9DC-449A-BB76-9BD2B22DC912}" destId="{DCDC19D4-71BD-40C2-BFA2-92F91679B461}" srcOrd="1" destOrd="0" presId="urn:microsoft.com/office/officeart/2005/8/layout/hProcess4"/>
    <dgm:cxn modelId="{566B6B9B-D018-416D-894F-B81CD2351610}" type="presOf" srcId="{38D6B7ED-AD0C-4A92-B795-2049FDD22708}" destId="{DE306C2C-74E7-4816-B3DD-75AC17DAC99E}" srcOrd="0" destOrd="0" presId="urn:microsoft.com/office/officeart/2005/8/layout/hProcess4"/>
    <dgm:cxn modelId="{8847E264-63B5-47AD-B0DA-01B408799AE2}" type="presOf" srcId="{FF028B4F-920B-4074-BDE1-1A55F26F8893}" destId="{880EBD9F-CE20-49BA-966C-566D6B30CC4A}" srcOrd="0" destOrd="1" presId="urn:microsoft.com/office/officeart/2005/8/layout/hProcess4"/>
    <dgm:cxn modelId="{04786284-4765-4585-9DB8-0186C7A0ADE5}" type="presOf" srcId="{4FDAD80C-59B4-42ED-AF00-41792A17F3CF}" destId="{67D0990B-34CD-4432-84BE-2109CF20B344}" srcOrd="0" destOrd="1" presId="urn:microsoft.com/office/officeart/2005/8/layout/hProcess4"/>
    <dgm:cxn modelId="{D208A34F-1016-474F-AE25-3955E27DFAED}" type="presOf" srcId="{FBA90193-31BE-45B4-8FF2-05964FFC360D}" destId="{0A24657A-7B35-4A1C-A603-429CD6C542B6}" srcOrd="1" destOrd="1" presId="urn:microsoft.com/office/officeart/2005/8/layout/hProcess4"/>
    <dgm:cxn modelId="{625140CD-2B90-40BD-ACAA-A435424C39CA}" srcId="{4996E221-702C-4DEB-BFB3-AEACE1B1C85B}" destId="{DF600C9A-17AF-4EAB-BC8A-BDA3E130C4CD}" srcOrd="3" destOrd="0" parTransId="{1D959ABA-D1C4-4131-896E-7009ECC63554}" sibTransId="{6B73A2E0-3260-4807-9E48-379CC3B13487}"/>
    <dgm:cxn modelId="{304CDDE1-058A-49E5-8901-1D2E88BF6F40}" type="presOf" srcId="{6F2D62B4-7AFC-4164-9783-E0A31E12A285}" destId="{D118D170-B42D-4950-9253-DD6D5F23DD36}" srcOrd="0" destOrd="0" presId="urn:microsoft.com/office/officeart/2005/8/layout/hProcess4"/>
    <dgm:cxn modelId="{A0C90A91-AC6F-4074-B43C-BBF40EF662BF}" type="presOf" srcId="{2D95459D-8221-48A7-AC18-3C83E23E2E75}" destId="{880EBD9F-CE20-49BA-966C-566D6B30CC4A}" srcOrd="0" destOrd="0" presId="urn:microsoft.com/office/officeart/2005/8/layout/hProcess4"/>
    <dgm:cxn modelId="{BCEC4684-770B-4AFB-BFBA-371B238BEC75}" type="presOf" srcId="{FBA90193-31BE-45B4-8FF2-05964FFC360D}" destId="{DE306C2C-74E7-4816-B3DD-75AC17DAC99E}" srcOrd="0" destOrd="1" presId="urn:microsoft.com/office/officeart/2005/8/layout/hProcess4"/>
    <dgm:cxn modelId="{133763A4-C735-4AD9-BADB-5387F20909FD}" srcId="{2D361AB1-F204-4A5A-884A-4CACF1E93639}" destId="{2D95459D-8221-48A7-AC18-3C83E23E2E75}" srcOrd="0" destOrd="0" parTransId="{194E87F0-7EDB-4728-A383-2C224493EEDC}" sibTransId="{2E6E7B25-B0FC-4572-9276-B9A03F9DD124}"/>
    <dgm:cxn modelId="{B95AF7E6-F9EC-4C33-892C-90EB5562096B}" srcId="{6F2D62B4-7AFC-4164-9783-E0A31E12A285}" destId="{8F5519C5-F9DC-449A-BB76-9BD2B22DC912}" srcOrd="0" destOrd="0" parTransId="{E89697CB-D662-4D96-8E5A-2D1D569BF192}" sibTransId="{E25F1595-1A5A-4E5C-96FE-8E012DEBEB1B}"/>
    <dgm:cxn modelId="{63A5EB5C-1F22-43B5-8344-1E0B6E056600}" type="presOf" srcId="{2EAB9DA2-32BD-43D1-AD46-D0C95AE2B5F6}" destId="{280C7B57-557F-4FA3-B27E-3354C3805E35}" srcOrd="0" destOrd="0" presId="urn:microsoft.com/office/officeart/2005/8/layout/hProcess4"/>
    <dgm:cxn modelId="{C520377F-4093-4BFC-937B-7411AC71606E}" type="presOf" srcId="{2D95459D-8221-48A7-AC18-3C83E23E2E75}" destId="{7FB9658A-3022-40D8-869F-58586321F17B}" srcOrd="1" destOrd="0" presId="urn:microsoft.com/office/officeart/2005/8/layout/hProcess4"/>
    <dgm:cxn modelId="{15F499EF-A226-4686-B0D0-C46C405817F9}" type="presOf" srcId="{811F51CC-0CB8-4336-AD17-75BE70EDFB19}" destId="{880EBD9F-CE20-49BA-966C-566D6B30CC4A}" srcOrd="0" destOrd="2" presId="urn:microsoft.com/office/officeart/2005/8/layout/hProcess4"/>
    <dgm:cxn modelId="{0D506AD5-8A92-41FE-A618-9F0AAA189B71}" type="presOf" srcId="{4996E221-702C-4DEB-BFB3-AEACE1B1C85B}" destId="{77698657-2DC3-48E3-BA8A-71B8C679E17A}" srcOrd="0" destOrd="0" presId="urn:microsoft.com/office/officeart/2005/8/layout/hProcess4"/>
    <dgm:cxn modelId="{840B2882-237C-4618-B190-A3ABD6B552EC}" srcId="{DF600C9A-17AF-4EAB-BC8A-BDA3E130C4CD}" destId="{4FDAD80C-59B4-42ED-AF00-41792A17F3CF}" srcOrd="1" destOrd="0" parTransId="{3757F320-6FFC-4F1A-9887-606BD8047DE7}" sibTransId="{478F4B34-3551-40F6-927F-87287796779A}"/>
    <dgm:cxn modelId="{14C2AF47-633E-4CE9-9F02-D7AB724D2997}" type="presOf" srcId="{38D6B7ED-AD0C-4A92-B795-2049FDD22708}" destId="{0A24657A-7B35-4A1C-A603-429CD6C542B6}" srcOrd="1" destOrd="0" presId="urn:microsoft.com/office/officeart/2005/8/layout/hProcess4"/>
    <dgm:cxn modelId="{A55B634C-7A3C-432C-B898-8E116F110E0A}" type="presOf" srcId="{A975C211-48C5-494E-A1F0-079321E5BC5C}" destId="{E2FEB264-C177-469C-96D7-7914E22E3B6B}" srcOrd="0" destOrd="0" presId="urn:microsoft.com/office/officeart/2005/8/layout/hProcess4"/>
    <dgm:cxn modelId="{E36C843F-AE68-4DC5-8A78-93094920D5CD}" type="presOf" srcId="{4560DD65-BAC3-47C9-9674-3BAEC7E5613D}" destId="{A4ADEFD4-0AA8-43A6-9170-544739ED6974}" srcOrd="0" destOrd="0" presId="urn:microsoft.com/office/officeart/2005/8/layout/hProcess4"/>
    <dgm:cxn modelId="{362FA3DF-0330-44B1-9D5A-2C6079B73D3C}" type="presOf" srcId="{F3B1C03F-9D1C-412F-9458-039BA3C4DFB0}" destId="{67D0990B-34CD-4432-84BE-2109CF20B344}" srcOrd="0" destOrd="0" presId="urn:microsoft.com/office/officeart/2005/8/layout/hProcess4"/>
    <dgm:cxn modelId="{A19312D0-73B0-41C3-8AD8-3D3AAE0A730B}" type="presOf" srcId="{8B2A64C0-E09D-4BBF-878B-88B0FB55AE7E}" destId="{360FC836-6CF6-4676-BC5A-C5D79AA6B10B}" srcOrd="0" destOrd="0" presId="urn:microsoft.com/office/officeart/2005/8/layout/hProcess4"/>
    <dgm:cxn modelId="{8D17DA12-C82F-4385-806E-799AEDA9987A}" type="presOf" srcId="{2D361AB1-F204-4A5A-884A-4CACF1E93639}" destId="{B93AFD41-DE73-4259-955C-0F8A242DDB64}" srcOrd="0" destOrd="0" presId="urn:microsoft.com/office/officeart/2005/8/layout/hProcess4"/>
    <dgm:cxn modelId="{3789E690-2D39-43E8-8826-05B9323F830D}" srcId="{4996E221-702C-4DEB-BFB3-AEACE1B1C85B}" destId="{2D361AB1-F204-4A5A-884A-4CACF1E93639}" srcOrd="0" destOrd="0" parTransId="{C1BE1D97-C6DC-4C66-95B8-8D29C7A9ECCD}" sibTransId="{2EAB9DA2-32BD-43D1-AD46-D0C95AE2B5F6}"/>
    <dgm:cxn modelId="{3EF05BB8-BE7E-4FD4-AB7E-63ACDD707FD1}" srcId="{4996E221-702C-4DEB-BFB3-AEACE1B1C85B}" destId="{8B2A64C0-E09D-4BBF-878B-88B0FB55AE7E}" srcOrd="1" destOrd="0" parTransId="{716C033B-77E8-4184-9F80-E4DC9322CC71}" sibTransId="{A975C211-48C5-494E-A1F0-079321E5BC5C}"/>
    <dgm:cxn modelId="{F5967FD1-FA5C-49F1-93E4-841A09BB6388}" type="presOf" srcId="{8F5519C5-F9DC-449A-BB76-9BD2B22DC912}" destId="{045484A6-70CA-41C8-84FB-CA31150E04C2}" srcOrd="0" destOrd="0" presId="urn:microsoft.com/office/officeart/2005/8/layout/hProcess4"/>
    <dgm:cxn modelId="{214E5B27-A47C-41EC-89E3-4F42A0C57943}" type="presOf" srcId="{4FDAD80C-59B4-42ED-AF00-41792A17F3CF}" destId="{6F121F8C-FFBA-4688-A1F4-8BAF5DD257D9}" srcOrd="1" destOrd="1" presId="urn:microsoft.com/office/officeart/2005/8/layout/hProcess4"/>
    <dgm:cxn modelId="{20F07244-2158-4E76-B8C7-D0158D135433}" srcId="{2D361AB1-F204-4A5A-884A-4CACF1E93639}" destId="{811F51CC-0CB8-4336-AD17-75BE70EDFB19}" srcOrd="2" destOrd="0" parTransId="{3A6155FF-2A9C-4136-BEAC-C267560953A6}" sibTransId="{B67804EE-F85B-4D49-A9E5-2AA6DFBF40B0}"/>
    <dgm:cxn modelId="{8A13A375-580B-4C3B-9181-B53812333BF3}" srcId="{DF600C9A-17AF-4EAB-BC8A-BDA3E130C4CD}" destId="{F3B1C03F-9D1C-412F-9458-039BA3C4DFB0}" srcOrd="0" destOrd="0" parTransId="{3051371C-6319-48AA-AEC9-195763261315}" sibTransId="{3B8BDF16-BD40-4C0B-BF04-04B973E37EBA}"/>
    <dgm:cxn modelId="{CF9E019B-4F85-4860-9B9B-A0B49C63BB9D}" type="presOf" srcId="{DF600C9A-17AF-4EAB-BC8A-BDA3E130C4CD}" destId="{CE76000C-2CC9-4747-AB33-E8987E745E59}" srcOrd="0" destOrd="0" presId="urn:microsoft.com/office/officeart/2005/8/layout/hProcess4"/>
    <dgm:cxn modelId="{55343BB6-3FD8-4DBE-8D28-B3CEC12C75C8}" type="presParOf" srcId="{77698657-2DC3-48E3-BA8A-71B8C679E17A}" destId="{6AC53070-C254-4F7C-BF7E-500D77289EE3}" srcOrd="0" destOrd="0" presId="urn:microsoft.com/office/officeart/2005/8/layout/hProcess4"/>
    <dgm:cxn modelId="{A7AB8AA0-24E7-4E25-8B53-C8C877CF84B8}" type="presParOf" srcId="{77698657-2DC3-48E3-BA8A-71B8C679E17A}" destId="{66435F92-D93C-4BEE-BE22-45A85AFFAE18}" srcOrd="1" destOrd="0" presId="urn:microsoft.com/office/officeart/2005/8/layout/hProcess4"/>
    <dgm:cxn modelId="{E5372E91-22B7-4A87-B950-8B1AD50CE253}" type="presParOf" srcId="{77698657-2DC3-48E3-BA8A-71B8C679E17A}" destId="{6CB8013E-323D-4542-B1F9-BFB4ECED0697}" srcOrd="2" destOrd="0" presId="urn:microsoft.com/office/officeart/2005/8/layout/hProcess4"/>
    <dgm:cxn modelId="{990421AE-4F7D-4565-A824-59355338966B}" type="presParOf" srcId="{6CB8013E-323D-4542-B1F9-BFB4ECED0697}" destId="{71FCBF4C-5F19-4C7E-9211-4AD364371727}" srcOrd="0" destOrd="0" presId="urn:microsoft.com/office/officeart/2005/8/layout/hProcess4"/>
    <dgm:cxn modelId="{5D1EC54E-5128-4030-8559-BC1C8DCD88E5}" type="presParOf" srcId="{71FCBF4C-5F19-4C7E-9211-4AD364371727}" destId="{7F97BA9B-E53A-441D-BAAA-0073D15DE5BE}" srcOrd="0" destOrd="0" presId="urn:microsoft.com/office/officeart/2005/8/layout/hProcess4"/>
    <dgm:cxn modelId="{6F3DFB3C-7CA7-4974-A1F9-80E4B359EDAA}" type="presParOf" srcId="{71FCBF4C-5F19-4C7E-9211-4AD364371727}" destId="{880EBD9F-CE20-49BA-966C-566D6B30CC4A}" srcOrd="1" destOrd="0" presId="urn:microsoft.com/office/officeart/2005/8/layout/hProcess4"/>
    <dgm:cxn modelId="{0F5855D5-BC35-4718-973C-78D2B867E814}" type="presParOf" srcId="{71FCBF4C-5F19-4C7E-9211-4AD364371727}" destId="{7FB9658A-3022-40D8-869F-58586321F17B}" srcOrd="2" destOrd="0" presId="urn:microsoft.com/office/officeart/2005/8/layout/hProcess4"/>
    <dgm:cxn modelId="{B82CB420-99C2-4769-B208-7097AA9223D0}" type="presParOf" srcId="{71FCBF4C-5F19-4C7E-9211-4AD364371727}" destId="{B93AFD41-DE73-4259-955C-0F8A242DDB64}" srcOrd="3" destOrd="0" presId="urn:microsoft.com/office/officeart/2005/8/layout/hProcess4"/>
    <dgm:cxn modelId="{303F5DD5-4F70-4742-A439-41A4A0BE93A6}" type="presParOf" srcId="{71FCBF4C-5F19-4C7E-9211-4AD364371727}" destId="{D1F8BDD7-338C-4963-A3EA-79EA39FB9B3D}" srcOrd="4" destOrd="0" presId="urn:microsoft.com/office/officeart/2005/8/layout/hProcess4"/>
    <dgm:cxn modelId="{C3C31476-499A-450E-9970-840ABACDA02A}" type="presParOf" srcId="{6CB8013E-323D-4542-B1F9-BFB4ECED0697}" destId="{280C7B57-557F-4FA3-B27E-3354C3805E35}" srcOrd="1" destOrd="0" presId="urn:microsoft.com/office/officeart/2005/8/layout/hProcess4"/>
    <dgm:cxn modelId="{121AF75F-3299-455F-B1EF-5A345AF74D99}" type="presParOf" srcId="{6CB8013E-323D-4542-B1F9-BFB4ECED0697}" destId="{7B576C92-1599-4A22-938C-104C3D5D4136}" srcOrd="2" destOrd="0" presId="urn:microsoft.com/office/officeart/2005/8/layout/hProcess4"/>
    <dgm:cxn modelId="{07E33330-404D-4A02-8445-55912AD291A1}" type="presParOf" srcId="{7B576C92-1599-4A22-938C-104C3D5D4136}" destId="{E3CCAE11-0076-4574-84B9-486EC6792F57}" srcOrd="0" destOrd="0" presId="urn:microsoft.com/office/officeart/2005/8/layout/hProcess4"/>
    <dgm:cxn modelId="{8C774653-5894-4FC2-A668-B130F3D44FFB}" type="presParOf" srcId="{7B576C92-1599-4A22-938C-104C3D5D4136}" destId="{DE306C2C-74E7-4816-B3DD-75AC17DAC99E}" srcOrd="1" destOrd="0" presId="urn:microsoft.com/office/officeart/2005/8/layout/hProcess4"/>
    <dgm:cxn modelId="{D3F978E0-8409-4974-991B-46CBCD079CCF}" type="presParOf" srcId="{7B576C92-1599-4A22-938C-104C3D5D4136}" destId="{0A24657A-7B35-4A1C-A603-429CD6C542B6}" srcOrd="2" destOrd="0" presId="urn:microsoft.com/office/officeart/2005/8/layout/hProcess4"/>
    <dgm:cxn modelId="{E0225B49-8BBC-44B3-A761-F6CC7B650A6E}" type="presParOf" srcId="{7B576C92-1599-4A22-938C-104C3D5D4136}" destId="{360FC836-6CF6-4676-BC5A-C5D79AA6B10B}" srcOrd="3" destOrd="0" presId="urn:microsoft.com/office/officeart/2005/8/layout/hProcess4"/>
    <dgm:cxn modelId="{4A0D4799-9B58-4D18-8B3C-82205D1131B9}" type="presParOf" srcId="{7B576C92-1599-4A22-938C-104C3D5D4136}" destId="{9715D38A-90B5-4599-93C1-111199D320A2}" srcOrd="4" destOrd="0" presId="urn:microsoft.com/office/officeart/2005/8/layout/hProcess4"/>
    <dgm:cxn modelId="{92BA1848-DEA3-4819-A96E-B2D7DCB073D2}" type="presParOf" srcId="{6CB8013E-323D-4542-B1F9-BFB4ECED0697}" destId="{E2FEB264-C177-469C-96D7-7914E22E3B6B}" srcOrd="3" destOrd="0" presId="urn:microsoft.com/office/officeart/2005/8/layout/hProcess4"/>
    <dgm:cxn modelId="{8339363B-4334-40B1-AA82-159BFE2228A9}" type="presParOf" srcId="{6CB8013E-323D-4542-B1F9-BFB4ECED0697}" destId="{9026119D-7FB7-429B-84EE-ECE2950C3223}" srcOrd="4" destOrd="0" presId="urn:microsoft.com/office/officeart/2005/8/layout/hProcess4"/>
    <dgm:cxn modelId="{CADADAEA-4914-41C8-B817-7140E36C6FB2}" type="presParOf" srcId="{9026119D-7FB7-429B-84EE-ECE2950C3223}" destId="{BF42299A-1C2C-4AD4-89B2-4DF886A38C04}" srcOrd="0" destOrd="0" presId="urn:microsoft.com/office/officeart/2005/8/layout/hProcess4"/>
    <dgm:cxn modelId="{87DF4485-2D95-4105-9366-43C0C0128D43}" type="presParOf" srcId="{9026119D-7FB7-429B-84EE-ECE2950C3223}" destId="{045484A6-70CA-41C8-84FB-CA31150E04C2}" srcOrd="1" destOrd="0" presId="urn:microsoft.com/office/officeart/2005/8/layout/hProcess4"/>
    <dgm:cxn modelId="{43EC275C-6DB3-4E54-8722-69D8D7F7F030}" type="presParOf" srcId="{9026119D-7FB7-429B-84EE-ECE2950C3223}" destId="{DCDC19D4-71BD-40C2-BFA2-92F91679B461}" srcOrd="2" destOrd="0" presId="urn:microsoft.com/office/officeart/2005/8/layout/hProcess4"/>
    <dgm:cxn modelId="{6332A401-56E4-4024-8BF9-7C597A78843D}" type="presParOf" srcId="{9026119D-7FB7-429B-84EE-ECE2950C3223}" destId="{D118D170-B42D-4950-9253-DD6D5F23DD36}" srcOrd="3" destOrd="0" presId="urn:microsoft.com/office/officeart/2005/8/layout/hProcess4"/>
    <dgm:cxn modelId="{33C9DC5A-9C80-4755-83B2-419044A6FE65}" type="presParOf" srcId="{9026119D-7FB7-429B-84EE-ECE2950C3223}" destId="{CEBD0EF3-8A93-477B-985E-A77BDF14CEBA}" srcOrd="4" destOrd="0" presId="urn:microsoft.com/office/officeart/2005/8/layout/hProcess4"/>
    <dgm:cxn modelId="{64C3D140-29F2-447A-B51D-04DEED553AA6}" type="presParOf" srcId="{6CB8013E-323D-4542-B1F9-BFB4ECED0697}" destId="{A4ADEFD4-0AA8-43A6-9170-544739ED6974}" srcOrd="5" destOrd="0" presId="urn:microsoft.com/office/officeart/2005/8/layout/hProcess4"/>
    <dgm:cxn modelId="{BE8AA9DA-F3B5-407E-8C65-646BB78DD5C1}" type="presParOf" srcId="{6CB8013E-323D-4542-B1F9-BFB4ECED0697}" destId="{C069C9E8-C93D-42FE-8F47-D5741B5C498E}" srcOrd="6" destOrd="0" presId="urn:microsoft.com/office/officeart/2005/8/layout/hProcess4"/>
    <dgm:cxn modelId="{A00E1729-EA94-49FF-8BE4-B6A8BB874631}" type="presParOf" srcId="{C069C9E8-C93D-42FE-8F47-D5741B5C498E}" destId="{8EC9BC47-790B-4795-B242-7CE8539EFC62}" srcOrd="0" destOrd="0" presId="urn:microsoft.com/office/officeart/2005/8/layout/hProcess4"/>
    <dgm:cxn modelId="{67196343-5030-4814-A7D6-2593475EE93E}" type="presParOf" srcId="{C069C9E8-C93D-42FE-8F47-D5741B5C498E}" destId="{67D0990B-34CD-4432-84BE-2109CF20B344}" srcOrd="1" destOrd="0" presId="urn:microsoft.com/office/officeart/2005/8/layout/hProcess4"/>
    <dgm:cxn modelId="{22BF8967-BCBF-4F5E-969D-BC04CFB85987}" type="presParOf" srcId="{C069C9E8-C93D-42FE-8F47-D5741B5C498E}" destId="{6F121F8C-FFBA-4688-A1F4-8BAF5DD257D9}" srcOrd="2" destOrd="0" presId="urn:microsoft.com/office/officeart/2005/8/layout/hProcess4"/>
    <dgm:cxn modelId="{0CB027C0-0676-4EAA-9261-234485192C54}" type="presParOf" srcId="{C069C9E8-C93D-42FE-8F47-D5741B5C498E}" destId="{CE76000C-2CC9-4747-AB33-E8987E745E59}" srcOrd="3" destOrd="0" presId="urn:microsoft.com/office/officeart/2005/8/layout/hProcess4"/>
    <dgm:cxn modelId="{7B182CE8-0689-496F-B178-829B62CC8A97}" type="presParOf" srcId="{C069C9E8-C93D-42FE-8F47-D5741B5C498E}" destId="{A0761B69-AE0D-417A-8EA8-1CA26832313A}" srcOrd="4" destOrd="0" presId="urn:microsoft.com/office/officeart/2005/8/layout/h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A380A8F-F37F-47BA-8811-B754AEE2B166}" type="doc">
      <dgm:prSet loTypeId="urn:microsoft.com/office/officeart/2005/8/layout/cycle2" loCatId="cycle" qsTypeId="urn:microsoft.com/office/officeart/2005/8/quickstyle/simple1" qsCatId="simple" csTypeId="urn:microsoft.com/office/officeart/2005/8/colors/colorful1#1" csCatId="colorful" phldr="1"/>
      <dgm:spPr/>
      <dgm:t>
        <a:bodyPr/>
        <a:lstStyle/>
        <a:p>
          <a:endParaRPr lang="en-US"/>
        </a:p>
      </dgm:t>
    </dgm:pt>
    <dgm:pt modelId="{2417F7BF-92C4-426F-8764-0B677E01A009}">
      <dgm:prSet phldrT="[Text]"/>
      <dgm:spPr/>
      <dgm:t>
        <a:bodyPr/>
        <a:lstStyle/>
        <a:p>
          <a:r>
            <a:rPr lang="en-US" dirty="0"/>
            <a:t>A science </a:t>
          </a:r>
          <a:r>
            <a:rPr lang="en-US" dirty="0" err="1"/>
            <a:t>discovery</a:t>
          </a:r>
          <a:r>
            <a:rPr lang="en-US" dirty="0"/>
            <a:t> </a:t>
          </a:r>
          <a:r>
            <a:rPr lang="en-US" dirty="0" err="1"/>
            <a:t>centre</a:t>
          </a:r>
        </a:p>
      </dgm:t>
    </dgm:pt>
    <dgm:pt modelId="{9C1E0EB2-F80C-490E-94D3-7351F4A1CC96}" type="parTrans" cxnId="{3F75AC07-AEDD-464A-BE80-FA304BE56E39}">
      <dgm:prSet/>
      <dgm:spPr/>
      <dgm:t>
        <a:bodyPr/>
        <a:lstStyle/>
        <a:p>
          <a:endParaRPr lang="en-US"/>
        </a:p>
      </dgm:t>
    </dgm:pt>
    <dgm:pt modelId="{E380B700-FF85-4F14-8F26-9AAFA5D4077D}" type="sibTrans" cxnId="{3F75AC07-AEDD-464A-BE80-FA304BE56E39}">
      <dgm:prSet/>
      <dgm:spPr/>
      <dgm:t>
        <a:bodyPr/>
        <a:lstStyle/>
        <a:p>
          <a:endParaRPr lang="en-US"/>
        </a:p>
      </dgm:t>
    </dgm:pt>
    <dgm:pt modelId="{D8EEDD70-F00F-4F07-8DA7-6B09FDA27352}">
      <dgm:prSet phldrT="[Text]"/>
      <dgm:spPr/>
      <dgm:t>
        <a:bodyPr/>
        <a:lstStyle/>
        <a:p>
          <a:r>
            <a:rPr lang="en-US" dirty="0"/>
            <a:t>A research facility</a:t>
          </a:r>
        </a:p>
      </dgm:t>
    </dgm:pt>
    <dgm:pt modelId="{2923CA8F-CC3D-49BE-9DC7-D80A210856C2}" type="parTrans" cxnId="{F042BE6C-505F-45CE-916E-487CDE2DD392}">
      <dgm:prSet/>
      <dgm:spPr/>
      <dgm:t>
        <a:bodyPr/>
        <a:lstStyle/>
        <a:p>
          <a:endParaRPr lang="en-US"/>
        </a:p>
      </dgm:t>
    </dgm:pt>
    <dgm:pt modelId="{E4129FA0-526E-4D7C-B14A-4BC13C235108}" type="sibTrans" cxnId="{F042BE6C-505F-45CE-916E-487CDE2DD392}">
      <dgm:prSet/>
      <dgm:spPr/>
      <dgm:t>
        <a:bodyPr/>
        <a:lstStyle/>
        <a:p>
          <a:endParaRPr lang="en-US"/>
        </a:p>
      </dgm:t>
    </dgm:pt>
    <dgm:pt modelId="{02DB3C5F-1221-4CBB-826E-E972FC59586B}">
      <dgm:prSet phldrT="[Text]"/>
      <dgm:spPr/>
      <dgm:t>
        <a:bodyPr/>
        <a:lstStyle/>
        <a:p>
          <a:r>
            <a:rPr lang="en-US" dirty="0"/>
            <a:t>A zoological </a:t>
          </a:r>
          <a:r>
            <a:rPr lang="en-US" dirty="0" smtClean="0"/>
            <a:t>experience </a:t>
          </a:r>
          <a:endParaRPr lang="en-US" dirty="0"/>
        </a:p>
      </dgm:t>
    </dgm:pt>
    <dgm:pt modelId="{6F86624E-0D27-4E73-92D9-961846F3938C}" type="parTrans" cxnId="{EC0FCD82-2819-4792-A279-424AF11F1F62}">
      <dgm:prSet/>
      <dgm:spPr/>
      <dgm:t>
        <a:bodyPr/>
        <a:lstStyle/>
        <a:p>
          <a:endParaRPr lang="en-US"/>
        </a:p>
      </dgm:t>
    </dgm:pt>
    <dgm:pt modelId="{D1C838A9-ABB5-456D-BBFE-494CFC443770}" type="sibTrans" cxnId="{EC0FCD82-2819-4792-A279-424AF11F1F62}">
      <dgm:prSet/>
      <dgm:spPr/>
      <dgm:t>
        <a:bodyPr/>
        <a:lstStyle/>
        <a:p>
          <a:endParaRPr lang="en-US"/>
        </a:p>
      </dgm:t>
    </dgm:pt>
    <dgm:pt modelId="{FD0390DD-488B-484C-90B8-D7FCB1B25911}">
      <dgm:prSet phldrT="[Text]"/>
      <dgm:spPr/>
      <dgm:t>
        <a:bodyPr/>
        <a:lstStyle/>
        <a:p>
          <a:r>
            <a:rPr lang="en-US" dirty="0"/>
            <a:t>An </a:t>
          </a:r>
          <a:r>
            <a:rPr lang="en-US" dirty="0" err="1"/>
            <a:t>innovation</a:t>
          </a:r>
          <a:r>
            <a:rPr lang="en-US" dirty="0"/>
            <a:t> </a:t>
          </a:r>
          <a:r>
            <a:rPr lang="en-US" dirty="0" err="1"/>
            <a:t>centre</a:t>
          </a:r>
          <a:endParaRPr lang="en-US" dirty="0"/>
        </a:p>
      </dgm:t>
    </dgm:pt>
    <dgm:pt modelId="{FC5D2E6E-9985-487D-84CC-1829FEBF34B3}" type="parTrans" cxnId="{7715FD56-1D74-43D4-AC7F-B7B9189F2766}">
      <dgm:prSet/>
      <dgm:spPr/>
      <dgm:t>
        <a:bodyPr/>
        <a:lstStyle/>
        <a:p>
          <a:endParaRPr lang="en-US"/>
        </a:p>
      </dgm:t>
    </dgm:pt>
    <dgm:pt modelId="{3985B1D4-858A-4738-A235-66AF2FC95E63}" type="sibTrans" cxnId="{7715FD56-1D74-43D4-AC7F-B7B9189F2766}">
      <dgm:prSet/>
      <dgm:spPr/>
      <dgm:t>
        <a:bodyPr/>
        <a:lstStyle/>
        <a:p>
          <a:endParaRPr lang="en-US"/>
        </a:p>
      </dgm:t>
    </dgm:pt>
    <dgm:pt modelId="{114DA715-8978-4260-8444-79C3CCDE3271}">
      <dgm:prSet phldrT="[Text]"/>
      <dgm:spPr/>
      <dgm:t>
        <a:bodyPr/>
        <a:lstStyle/>
        <a:p>
          <a:r>
            <a:rPr lang="en-US" dirty="0"/>
            <a:t>A botanic gardens</a:t>
          </a:r>
        </a:p>
      </dgm:t>
    </dgm:pt>
    <dgm:pt modelId="{8A645ECF-B790-4584-A655-85481D72FE5F}" type="parTrans" cxnId="{0D6E605A-AE59-4C9E-B769-D9534FDA3049}">
      <dgm:prSet/>
      <dgm:spPr/>
      <dgm:t>
        <a:bodyPr/>
        <a:lstStyle/>
        <a:p>
          <a:endParaRPr lang="en-US"/>
        </a:p>
      </dgm:t>
    </dgm:pt>
    <dgm:pt modelId="{460BFFEA-76C9-40F5-92F8-EDE4754AD2C9}" type="sibTrans" cxnId="{0D6E605A-AE59-4C9E-B769-D9534FDA3049}">
      <dgm:prSet/>
      <dgm:spPr/>
      <dgm:t>
        <a:bodyPr/>
        <a:lstStyle/>
        <a:p>
          <a:endParaRPr lang="en-US"/>
        </a:p>
      </dgm:t>
    </dgm:pt>
    <dgm:pt modelId="{B0E94CB9-C401-4971-BDE5-4BAB25F9C2EE}">
      <dgm:prSet phldrT="[Text]"/>
      <dgm:spPr/>
      <dgm:t>
        <a:bodyPr/>
        <a:lstStyle/>
        <a:p>
          <a:r>
            <a:rPr lang="en-US" dirty="0"/>
            <a:t>A community park</a:t>
          </a:r>
        </a:p>
      </dgm:t>
    </dgm:pt>
    <dgm:pt modelId="{D9B74E68-E466-4703-924C-7CB200469AFD}" type="parTrans" cxnId="{56BDC78D-135F-4C79-8BF9-E1FC2E6B79DA}">
      <dgm:prSet/>
      <dgm:spPr/>
      <dgm:t>
        <a:bodyPr/>
        <a:lstStyle/>
        <a:p>
          <a:endParaRPr lang="en-US"/>
        </a:p>
      </dgm:t>
    </dgm:pt>
    <dgm:pt modelId="{CC570EE6-2E1E-49D5-AFC9-1D82BEA5FC75}" type="sibTrans" cxnId="{56BDC78D-135F-4C79-8BF9-E1FC2E6B79DA}">
      <dgm:prSet/>
      <dgm:spPr/>
      <dgm:t>
        <a:bodyPr/>
        <a:lstStyle/>
        <a:p>
          <a:endParaRPr lang="en-US"/>
        </a:p>
      </dgm:t>
    </dgm:pt>
    <dgm:pt modelId="{BEA0607C-2B09-494A-A774-466D7C027595}">
      <dgm:prSet phldrT="[Text]"/>
      <dgm:spPr/>
      <dgm:t>
        <a:bodyPr/>
        <a:lstStyle/>
        <a:p>
          <a:r>
            <a:rPr lang="en-US" dirty="0"/>
            <a:t>A fantastic piece of bio-architecture</a:t>
          </a:r>
        </a:p>
      </dgm:t>
    </dgm:pt>
    <dgm:pt modelId="{D0766374-5F32-416D-9DEB-2844F916B688}" type="parTrans" cxnId="{99910766-D358-47AD-9236-0249DE6AE919}">
      <dgm:prSet/>
      <dgm:spPr/>
      <dgm:t>
        <a:bodyPr/>
        <a:lstStyle/>
        <a:p>
          <a:endParaRPr lang="en-US"/>
        </a:p>
      </dgm:t>
    </dgm:pt>
    <dgm:pt modelId="{5A177E26-36C0-495D-B922-EB80069CFD8C}" type="sibTrans" cxnId="{99910766-D358-47AD-9236-0249DE6AE919}">
      <dgm:prSet/>
      <dgm:spPr/>
      <dgm:t>
        <a:bodyPr/>
        <a:lstStyle/>
        <a:p>
          <a:endParaRPr lang="en-US"/>
        </a:p>
      </dgm:t>
    </dgm:pt>
    <dgm:pt modelId="{F4639E5B-AFB8-4D7D-8971-1DEDCC625433}" type="pres">
      <dgm:prSet presAssocID="{4A380A8F-F37F-47BA-8811-B754AEE2B166}" presName="cycle" presStyleCnt="0">
        <dgm:presLayoutVars>
          <dgm:dir/>
          <dgm:resizeHandles val="exact"/>
        </dgm:presLayoutVars>
      </dgm:prSet>
      <dgm:spPr/>
      <dgm:t>
        <a:bodyPr/>
        <a:lstStyle/>
        <a:p>
          <a:endParaRPr lang="en-US"/>
        </a:p>
      </dgm:t>
    </dgm:pt>
    <dgm:pt modelId="{E0AB50B9-948D-4BE9-9578-F0F9750C877B}" type="pres">
      <dgm:prSet presAssocID="{2417F7BF-92C4-426F-8764-0B677E01A009}" presName="node" presStyleLbl="node1" presStyleIdx="0" presStyleCnt="7" custRadScaleRad="86594" custRadScaleInc="1835">
        <dgm:presLayoutVars>
          <dgm:bulletEnabled val="1"/>
        </dgm:presLayoutVars>
      </dgm:prSet>
      <dgm:spPr/>
      <dgm:t>
        <a:bodyPr/>
        <a:lstStyle/>
        <a:p>
          <a:endParaRPr lang="en-US"/>
        </a:p>
      </dgm:t>
    </dgm:pt>
    <dgm:pt modelId="{1E533B8A-DFB5-4A55-AA43-74555AC82A0C}" type="pres">
      <dgm:prSet presAssocID="{E380B700-FF85-4F14-8F26-9AAFA5D4077D}" presName="sibTrans" presStyleLbl="sibTrans2D1" presStyleIdx="0" presStyleCnt="7"/>
      <dgm:spPr/>
      <dgm:t>
        <a:bodyPr/>
        <a:lstStyle/>
        <a:p>
          <a:endParaRPr lang="en-US"/>
        </a:p>
      </dgm:t>
    </dgm:pt>
    <dgm:pt modelId="{3CD4251D-3E74-4A4E-B31E-3CB358A330DD}" type="pres">
      <dgm:prSet presAssocID="{E380B700-FF85-4F14-8F26-9AAFA5D4077D}" presName="connectorText" presStyleLbl="sibTrans2D1" presStyleIdx="0" presStyleCnt="7"/>
      <dgm:spPr/>
      <dgm:t>
        <a:bodyPr/>
        <a:lstStyle/>
        <a:p>
          <a:endParaRPr lang="en-US"/>
        </a:p>
      </dgm:t>
    </dgm:pt>
    <dgm:pt modelId="{C0DF9103-F784-4EF7-BDFA-21C876170DD3}" type="pres">
      <dgm:prSet presAssocID="{FD0390DD-488B-484C-90B8-D7FCB1B25911}" presName="node" presStyleLbl="node1" presStyleIdx="1" presStyleCnt="7" custRadScaleRad="127584" custRadScaleInc="28272">
        <dgm:presLayoutVars>
          <dgm:bulletEnabled val="1"/>
        </dgm:presLayoutVars>
      </dgm:prSet>
      <dgm:spPr/>
      <dgm:t>
        <a:bodyPr/>
        <a:lstStyle/>
        <a:p>
          <a:endParaRPr lang="en-US"/>
        </a:p>
      </dgm:t>
    </dgm:pt>
    <dgm:pt modelId="{E1E816D2-C9C3-4713-9C48-5BB46A5716B0}" type="pres">
      <dgm:prSet presAssocID="{3985B1D4-858A-4738-A235-66AF2FC95E63}" presName="sibTrans" presStyleLbl="sibTrans2D1" presStyleIdx="1" presStyleCnt="7"/>
      <dgm:spPr/>
      <dgm:t>
        <a:bodyPr/>
        <a:lstStyle/>
        <a:p>
          <a:endParaRPr lang="en-US"/>
        </a:p>
      </dgm:t>
    </dgm:pt>
    <dgm:pt modelId="{AD892A8F-3936-4160-B5A0-A61146C08D53}" type="pres">
      <dgm:prSet presAssocID="{3985B1D4-858A-4738-A235-66AF2FC95E63}" presName="connectorText" presStyleLbl="sibTrans2D1" presStyleIdx="1" presStyleCnt="7"/>
      <dgm:spPr/>
      <dgm:t>
        <a:bodyPr/>
        <a:lstStyle/>
        <a:p>
          <a:endParaRPr lang="en-US"/>
        </a:p>
      </dgm:t>
    </dgm:pt>
    <dgm:pt modelId="{7087B5E0-670E-4E3F-AE38-95F8041AFC74}" type="pres">
      <dgm:prSet presAssocID="{D8EEDD70-F00F-4F07-8DA7-6B09FDA27352}" presName="node" presStyleLbl="node1" presStyleIdx="2" presStyleCnt="7" custRadScaleRad="123316" custRadScaleInc="10344">
        <dgm:presLayoutVars>
          <dgm:bulletEnabled val="1"/>
        </dgm:presLayoutVars>
      </dgm:prSet>
      <dgm:spPr/>
      <dgm:t>
        <a:bodyPr/>
        <a:lstStyle/>
        <a:p>
          <a:endParaRPr lang="en-US"/>
        </a:p>
      </dgm:t>
    </dgm:pt>
    <dgm:pt modelId="{452E8952-021F-4F4B-82E9-CEFD11CC1DAA}" type="pres">
      <dgm:prSet presAssocID="{E4129FA0-526E-4D7C-B14A-4BC13C235108}" presName="sibTrans" presStyleLbl="sibTrans2D1" presStyleIdx="2" presStyleCnt="7"/>
      <dgm:spPr/>
      <dgm:t>
        <a:bodyPr/>
        <a:lstStyle/>
        <a:p>
          <a:endParaRPr lang="en-US"/>
        </a:p>
      </dgm:t>
    </dgm:pt>
    <dgm:pt modelId="{2122AF7A-0819-4669-BA8E-2EB1AAD68AB1}" type="pres">
      <dgm:prSet presAssocID="{E4129FA0-526E-4D7C-B14A-4BC13C235108}" presName="connectorText" presStyleLbl="sibTrans2D1" presStyleIdx="2" presStyleCnt="7"/>
      <dgm:spPr/>
      <dgm:t>
        <a:bodyPr/>
        <a:lstStyle/>
        <a:p>
          <a:endParaRPr lang="en-US"/>
        </a:p>
      </dgm:t>
    </dgm:pt>
    <dgm:pt modelId="{9723AE8A-4849-45B7-A52E-9B00EF8B35B6}" type="pres">
      <dgm:prSet presAssocID="{02DB3C5F-1221-4CBB-826E-E972FC59586B}" presName="node" presStyleLbl="node1" presStyleIdx="3" presStyleCnt="7" custRadScaleRad="74469" custRadScaleInc="14794">
        <dgm:presLayoutVars>
          <dgm:bulletEnabled val="1"/>
        </dgm:presLayoutVars>
      </dgm:prSet>
      <dgm:spPr/>
      <dgm:t>
        <a:bodyPr/>
        <a:lstStyle/>
        <a:p>
          <a:endParaRPr lang="en-US"/>
        </a:p>
      </dgm:t>
    </dgm:pt>
    <dgm:pt modelId="{63913EB1-017F-4453-8EC0-40EE00FBAFAB}" type="pres">
      <dgm:prSet presAssocID="{D1C838A9-ABB5-456D-BBFE-494CFC443770}" presName="sibTrans" presStyleLbl="sibTrans2D1" presStyleIdx="3" presStyleCnt="7"/>
      <dgm:spPr/>
      <dgm:t>
        <a:bodyPr/>
        <a:lstStyle/>
        <a:p>
          <a:endParaRPr lang="en-US"/>
        </a:p>
      </dgm:t>
    </dgm:pt>
    <dgm:pt modelId="{2D86F4F9-6F1A-48E7-A135-F44DEB0E557B}" type="pres">
      <dgm:prSet presAssocID="{D1C838A9-ABB5-456D-BBFE-494CFC443770}" presName="connectorText" presStyleLbl="sibTrans2D1" presStyleIdx="3" presStyleCnt="7"/>
      <dgm:spPr/>
      <dgm:t>
        <a:bodyPr/>
        <a:lstStyle/>
        <a:p>
          <a:endParaRPr lang="en-US"/>
        </a:p>
      </dgm:t>
    </dgm:pt>
    <dgm:pt modelId="{AD0E8CA4-BDB8-4656-8B11-8B8BB94B714B}" type="pres">
      <dgm:prSet presAssocID="{114DA715-8978-4260-8444-79C3CCDE3271}" presName="node" presStyleLbl="node1" presStyleIdx="4" presStyleCnt="7" custRadScaleRad="97787" custRadScaleInc="106714">
        <dgm:presLayoutVars>
          <dgm:bulletEnabled val="1"/>
        </dgm:presLayoutVars>
      </dgm:prSet>
      <dgm:spPr/>
      <dgm:t>
        <a:bodyPr/>
        <a:lstStyle/>
        <a:p>
          <a:endParaRPr lang="en-US"/>
        </a:p>
      </dgm:t>
    </dgm:pt>
    <dgm:pt modelId="{992A068A-6E44-4358-988E-D150A0106ECE}" type="pres">
      <dgm:prSet presAssocID="{460BFFEA-76C9-40F5-92F8-EDE4754AD2C9}" presName="sibTrans" presStyleLbl="sibTrans2D1" presStyleIdx="4" presStyleCnt="7"/>
      <dgm:spPr/>
      <dgm:t>
        <a:bodyPr/>
        <a:lstStyle/>
        <a:p>
          <a:endParaRPr lang="en-US"/>
        </a:p>
      </dgm:t>
    </dgm:pt>
    <dgm:pt modelId="{8B52A0A0-914D-4D86-BE3F-E63F57857E54}" type="pres">
      <dgm:prSet presAssocID="{460BFFEA-76C9-40F5-92F8-EDE4754AD2C9}" presName="connectorText" presStyleLbl="sibTrans2D1" presStyleIdx="4" presStyleCnt="7"/>
      <dgm:spPr/>
      <dgm:t>
        <a:bodyPr/>
        <a:lstStyle/>
        <a:p>
          <a:endParaRPr lang="en-US"/>
        </a:p>
      </dgm:t>
    </dgm:pt>
    <dgm:pt modelId="{B6CC8707-A15A-49E6-8819-E66A063C8F53}" type="pres">
      <dgm:prSet presAssocID="{B0E94CB9-C401-4971-BDE5-4BAB25F9C2EE}" presName="node" presStyleLbl="node1" presStyleIdx="5" presStyleCnt="7" custRadScaleRad="178158" custRadScaleInc="31293">
        <dgm:presLayoutVars>
          <dgm:bulletEnabled val="1"/>
        </dgm:presLayoutVars>
      </dgm:prSet>
      <dgm:spPr/>
      <dgm:t>
        <a:bodyPr/>
        <a:lstStyle/>
        <a:p>
          <a:endParaRPr lang="en-US"/>
        </a:p>
      </dgm:t>
    </dgm:pt>
    <dgm:pt modelId="{E73E48FE-F436-43C7-9CF4-25FDDED3EF23}" type="pres">
      <dgm:prSet presAssocID="{CC570EE6-2E1E-49D5-AFC9-1D82BEA5FC75}" presName="sibTrans" presStyleLbl="sibTrans2D1" presStyleIdx="5" presStyleCnt="7"/>
      <dgm:spPr/>
      <dgm:t>
        <a:bodyPr/>
        <a:lstStyle/>
        <a:p>
          <a:endParaRPr lang="en-US"/>
        </a:p>
      </dgm:t>
    </dgm:pt>
    <dgm:pt modelId="{6CD24A10-CFB9-4A99-9B55-CD5312498762}" type="pres">
      <dgm:prSet presAssocID="{CC570EE6-2E1E-49D5-AFC9-1D82BEA5FC75}" presName="connectorText" presStyleLbl="sibTrans2D1" presStyleIdx="5" presStyleCnt="7"/>
      <dgm:spPr/>
      <dgm:t>
        <a:bodyPr/>
        <a:lstStyle/>
        <a:p>
          <a:endParaRPr lang="en-US"/>
        </a:p>
      </dgm:t>
    </dgm:pt>
    <dgm:pt modelId="{42D0DB36-9F68-4C34-B33C-E4305546FC35}" type="pres">
      <dgm:prSet presAssocID="{BEA0607C-2B09-494A-A774-466D7C027595}" presName="node" presStyleLbl="node1" presStyleIdx="6" presStyleCnt="7" custRadScaleRad="138816" custRadScaleInc="-22230">
        <dgm:presLayoutVars>
          <dgm:bulletEnabled val="1"/>
        </dgm:presLayoutVars>
      </dgm:prSet>
      <dgm:spPr/>
      <dgm:t>
        <a:bodyPr/>
        <a:lstStyle/>
        <a:p>
          <a:endParaRPr lang="en-US"/>
        </a:p>
      </dgm:t>
    </dgm:pt>
    <dgm:pt modelId="{B4DD956F-F91B-4695-B54C-32162A18BBBA}" type="pres">
      <dgm:prSet presAssocID="{5A177E26-36C0-495D-B922-EB80069CFD8C}" presName="sibTrans" presStyleLbl="sibTrans2D1" presStyleIdx="6" presStyleCnt="7"/>
      <dgm:spPr/>
      <dgm:t>
        <a:bodyPr/>
        <a:lstStyle/>
        <a:p>
          <a:endParaRPr lang="en-US"/>
        </a:p>
      </dgm:t>
    </dgm:pt>
    <dgm:pt modelId="{D6FEADF8-0C83-4E35-A783-5EC11212B249}" type="pres">
      <dgm:prSet presAssocID="{5A177E26-36C0-495D-B922-EB80069CFD8C}" presName="connectorText" presStyleLbl="sibTrans2D1" presStyleIdx="6" presStyleCnt="7"/>
      <dgm:spPr/>
      <dgm:t>
        <a:bodyPr/>
        <a:lstStyle/>
        <a:p>
          <a:endParaRPr lang="en-US"/>
        </a:p>
      </dgm:t>
    </dgm:pt>
  </dgm:ptLst>
  <dgm:cxnLst>
    <dgm:cxn modelId="{3F75AC07-AEDD-464A-BE80-FA304BE56E39}" srcId="{4A380A8F-F37F-47BA-8811-B754AEE2B166}" destId="{2417F7BF-92C4-426F-8764-0B677E01A009}" srcOrd="0" destOrd="0" parTransId="{9C1E0EB2-F80C-490E-94D3-7351F4A1CC96}" sibTransId="{E380B700-FF85-4F14-8F26-9AAFA5D4077D}"/>
    <dgm:cxn modelId="{F042BE6C-505F-45CE-916E-487CDE2DD392}" srcId="{4A380A8F-F37F-47BA-8811-B754AEE2B166}" destId="{D8EEDD70-F00F-4F07-8DA7-6B09FDA27352}" srcOrd="2" destOrd="0" parTransId="{2923CA8F-CC3D-49BE-9DC7-D80A210856C2}" sibTransId="{E4129FA0-526E-4D7C-B14A-4BC13C235108}"/>
    <dgm:cxn modelId="{9EACD62D-587B-4676-91F6-0195C94D7544}" type="presOf" srcId="{D8EEDD70-F00F-4F07-8DA7-6B09FDA27352}" destId="{7087B5E0-670E-4E3F-AE38-95F8041AFC74}" srcOrd="0" destOrd="0" presId="urn:microsoft.com/office/officeart/2005/8/layout/cycle2"/>
    <dgm:cxn modelId="{DB6796F3-FCBB-4618-A406-CF3EF0D7C808}" type="presOf" srcId="{3985B1D4-858A-4738-A235-66AF2FC95E63}" destId="{E1E816D2-C9C3-4713-9C48-5BB46A5716B0}" srcOrd="0" destOrd="0" presId="urn:microsoft.com/office/officeart/2005/8/layout/cycle2"/>
    <dgm:cxn modelId="{7715FD56-1D74-43D4-AC7F-B7B9189F2766}" srcId="{4A380A8F-F37F-47BA-8811-B754AEE2B166}" destId="{FD0390DD-488B-484C-90B8-D7FCB1B25911}" srcOrd="1" destOrd="0" parTransId="{FC5D2E6E-9985-487D-84CC-1829FEBF34B3}" sibTransId="{3985B1D4-858A-4738-A235-66AF2FC95E63}"/>
    <dgm:cxn modelId="{269B3183-56CA-43D5-A210-8F39E8D72B1D}" type="presOf" srcId="{460BFFEA-76C9-40F5-92F8-EDE4754AD2C9}" destId="{992A068A-6E44-4358-988E-D150A0106ECE}" srcOrd="0" destOrd="0" presId="urn:microsoft.com/office/officeart/2005/8/layout/cycle2"/>
    <dgm:cxn modelId="{8E369678-0911-45F2-9B63-B0219A199530}" type="presOf" srcId="{CC570EE6-2E1E-49D5-AFC9-1D82BEA5FC75}" destId="{E73E48FE-F436-43C7-9CF4-25FDDED3EF23}" srcOrd="0" destOrd="0" presId="urn:microsoft.com/office/officeart/2005/8/layout/cycle2"/>
    <dgm:cxn modelId="{56BDC78D-135F-4C79-8BF9-E1FC2E6B79DA}" srcId="{4A380A8F-F37F-47BA-8811-B754AEE2B166}" destId="{B0E94CB9-C401-4971-BDE5-4BAB25F9C2EE}" srcOrd="5" destOrd="0" parTransId="{D9B74E68-E466-4703-924C-7CB200469AFD}" sibTransId="{CC570EE6-2E1E-49D5-AFC9-1D82BEA5FC75}"/>
    <dgm:cxn modelId="{EA149E11-82F2-4AA4-9CED-F8F40AEA050C}" type="presOf" srcId="{5A177E26-36C0-495D-B922-EB80069CFD8C}" destId="{D6FEADF8-0C83-4E35-A783-5EC11212B249}" srcOrd="1" destOrd="0" presId="urn:microsoft.com/office/officeart/2005/8/layout/cycle2"/>
    <dgm:cxn modelId="{C8F0D03A-01CC-4592-8ED4-248B7427FAB7}" type="presOf" srcId="{B0E94CB9-C401-4971-BDE5-4BAB25F9C2EE}" destId="{B6CC8707-A15A-49E6-8819-E66A063C8F53}" srcOrd="0" destOrd="0" presId="urn:microsoft.com/office/officeart/2005/8/layout/cycle2"/>
    <dgm:cxn modelId="{1D4FF6B6-14B6-4E46-8891-7951FE9BCBD0}" type="presOf" srcId="{BEA0607C-2B09-494A-A774-466D7C027595}" destId="{42D0DB36-9F68-4C34-B33C-E4305546FC35}" srcOrd="0" destOrd="0" presId="urn:microsoft.com/office/officeart/2005/8/layout/cycle2"/>
    <dgm:cxn modelId="{059B077C-6ECF-470B-B6A2-F5A6075B722C}" type="presOf" srcId="{D1C838A9-ABB5-456D-BBFE-494CFC443770}" destId="{2D86F4F9-6F1A-48E7-A135-F44DEB0E557B}" srcOrd="1" destOrd="0" presId="urn:microsoft.com/office/officeart/2005/8/layout/cycle2"/>
    <dgm:cxn modelId="{37578708-F80A-4723-AA96-CB9E18BFF4B2}" type="presOf" srcId="{E380B700-FF85-4F14-8F26-9AAFA5D4077D}" destId="{3CD4251D-3E74-4A4E-B31E-3CB358A330DD}" srcOrd="1" destOrd="0" presId="urn:microsoft.com/office/officeart/2005/8/layout/cycle2"/>
    <dgm:cxn modelId="{0958B068-7C79-428B-B1E6-AAF15A1B57ED}" type="presOf" srcId="{5A177E26-36C0-495D-B922-EB80069CFD8C}" destId="{B4DD956F-F91B-4695-B54C-32162A18BBBA}" srcOrd="0" destOrd="0" presId="urn:microsoft.com/office/officeart/2005/8/layout/cycle2"/>
    <dgm:cxn modelId="{EC0FCD82-2819-4792-A279-424AF11F1F62}" srcId="{4A380A8F-F37F-47BA-8811-B754AEE2B166}" destId="{02DB3C5F-1221-4CBB-826E-E972FC59586B}" srcOrd="3" destOrd="0" parTransId="{6F86624E-0D27-4E73-92D9-961846F3938C}" sibTransId="{D1C838A9-ABB5-456D-BBFE-494CFC443770}"/>
    <dgm:cxn modelId="{A19E1BD3-7A5F-4456-896F-2637E6E7B977}" type="presOf" srcId="{CC570EE6-2E1E-49D5-AFC9-1D82BEA5FC75}" destId="{6CD24A10-CFB9-4A99-9B55-CD5312498762}" srcOrd="1" destOrd="0" presId="urn:microsoft.com/office/officeart/2005/8/layout/cycle2"/>
    <dgm:cxn modelId="{DED3E018-8CFB-4A80-BCF0-FDF85F27D4F2}" type="presOf" srcId="{460BFFEA-76C9-40F5-92F8-EDE4754AD2C9}" destId="{8B52A0A0-914D-4D86-BE3F-E63F57857E54}" srcOrd="1" destOrd="0" presId="urn:microsoft.com/office/officeart/2005/8/layout/cycle2"/>
    <dgm:cxn modelId="{0D6E605A-AE59-4C9E-B769-D9534FDA3049}" srcId="{4A380A8F-F37F-47BA-8811-B754AEE2B166}" destId="{114DA715-8978-4260-8444-79C3CCDE3271}" srcOrd="4" destOrd="0" parTransId="{8A645ECF-B790-4584-A655-85481D72FE5F}" sibTransId="{460BFFEA-76C9-40F5-92F8-EDE4754AD2C9}"/>
    <dgm:cxn modelId="{3CD9FF8E-2D82-4D6C-ABCA-0D5A2EA4C8EA}" type="presOf" srcId="{E4129FA0-526E-4D7C-B14A-4BC13C235108}" destId="{452E8952-021F-4F4B-82E9-CEFD11CC1DAA}" srcOrd="0" destOrd="0" presId="urn:microsoft.com/office/officeart/2005/8/layout/cycle2"/>
    <dgm:cxn modelId="{4FBDAC08-726A-4714-BF35-04D65964A978}" type="presOf" srcId="{E4129FA0-526E-4D7C-B14A-4BC13C235108}" destId="{2122AF7A-0819-4669-BA8E-2EB1AAD68AB1}" srcOrd="1" destOrd="0" presId="urn:microsoft.com/office/officeart/2005/8/layout/cycle2"/>
    <dgm:cxn modelId="{771BAF9F-DE56-4C16-B5D5-671BA0E3A87D}" type="presOf" srcId="{D1C838A9-ABB5-456D-BBFE-494CFC443770}" destId="{63913EB1-017F-4453-8EC0-40EE00FBAFAB}" srcOrd="0" destOrd="0" presId="urn:microsoft.com/office/officeart/2005/8/layout/cycle2"/>
    <dgm:cxn modelId="{EED889D7-DA95-4DBB-B7BD-38D5B1A30CE7}" type="presOf" srcId="{4A380A8F-F37F-47BA-8811-B754AEE2B166}" destId="{F4639E5B-AFB8-4D7D-8971-1DEDCC625433}" srcOrd="0" destOrd="0" presId="urn:microsoft.com/office/officeart/2005/8/layout/cycle2"/>
    <dgm:cxn modelId="{CC3EF129-A401-4E4A-B579-4DF932855DA9}" type="presOf" srcId="{02DB3C5F-1221-4CBB-826E-E972FC59586B}" destId="{9723AE8A-4849-45B7-A52E-9B00EF8B35B6}" srcOrd="0" destOrd="0" presId="urn:microsoft.com/office/officeart/2005/8/layout/cycle2"/>
    <dgm:cxn modelId="{C6B8FD05-968A-4CEF-B5DE-FF02344B2F91}" type="presOf" srcId="{2417F7BF-92C4-426F-8764-0B677E01A009}" destId="{E0AB50B9-948D-4BE9-9578-F0F9750C877B}" srcOrd="0" destOrd="0" presId="urn:microsoft.com/office/officeart/2005/8/layout/cycle2"/>
    <dgm:cxn modelId="{EF2303DC-9DF1-4919-AEA2-37BE21E54EC0}" type="presOf" srcId="{FD0390DD-488B-484C-90B8-D7FCB1B25911}" destId="{C0DF9103-F784-4EF7-BDFA-21C876170DD3}" srcOrd="0" destOrd="0" presId="urn:microsoft.com/office/officeart/2005/8/layout/cycle2"/>
    <dgm:cxn modelId="{CB15AB41-C42D-4C65-8997-1999354D6E6A}" type="presOf" srcId="{E380B700-FF85-4F14-8F26-9AAFA5D4077D}" destId="{1E533B8A-DFB5-4A55-AA43-74555AC82A0C}" srcOrd="0" destOrd="0" presId="urn:microsoft.com/office/officeart/2005/8/layout/cycle2"/>
    <dgm:cxn modelId="{239BE7B0-8A46-4B74-8854-943D9AD3D8C4}" type="presOf" srcId="{114DA715-8978-4260-8444-79C3CCDE3271}" destId="{AD0E8CA4-BDB8-4656-8B11-8B8BB94B714B}" srcOrd="0" destOrd="0" presId="urn:microsoft.com/office/officeart/2005/8/layout/cycle2"/>
    <dgm:cxn modelId="{99910766-D358-47AD-9236-0249DE6AE919}" srcId="{4A380A8F-F37F-47BA-8811-B754AEE2B166}" destId="{BEA0607C-2B09-494A-A774-466D7C027595}" srcOrd="6" destOrd="0" parTransId="{D0766374-5F32-416D-9DEB-2844F916B688}" sibTransId="{5A177E26-36C0-495D-B922-EB80069CFD8C}"/>
    <dgm:cxn modelId="{8A48BF80-C5A9-436E-8339-77FE2DEB9F8B}" type="presOf" srcId="{3985B1D4-858A-4738-A235-66AF2FC95E63}" destId="{AD892A8F-3936-4160-B5A0-A61146C08D53}" srcOrd="1" destOrd="0" presId="urn:microsoft.com/office/officeart/2005/8/layout/cycle2"/>
    <dgm:cxn modelId="{9D5425A2-6DF5-4678-830E-D0985F81FB74}" type="presParOf" srcId="{F4639E5B-AFB8-4D7D-8971-1DEDCC625433}" destId="{E0AB50B9-948D-4BE9-9578-F0F9750C877B}" srcOrd="0" destOrd="0" presId="urn:microsoft.com/office/officeart/2005/8/layout/cycle2"/>
    <dgm:cxn modelId="{EDA198D4-8341-454B-B68C-EE9865E677D9}" type="presParOf" srcId="{F4639E5B-AFB8-4D7D-8971-1DEDCC625433}" destId="{1E533B8A-DFB5-4A55-AA43-74555AC82A0C}" srcOrd="1" destOrd="0" presId="urn:microsoft.com/office/officeart/2005/8/layout/cycle2"/>
    <dgm:cxn modelId="{347894B1-4E57-424F-94FF-BB60EE867420}" type="presParOf" srcId="{1E533B8A-DFB5-4A55-AA43-74555AC82A0C}" destId="{3CD4251D-3E74-4A4E-B31E-3CB358A330DD}" srcOrd="0" destOrd="0" presId="urn:microsoft.com/office/officeart/2005/8/layout/cycle2"/>
    <dgm:cxn modelId="{FB463D10-DE1B-4D5B-8BB9-EAE201CFC2BE}" type="presParOf" srcId="{F4639E5B-AFB8-4D7D-8971-1DEDCC625433}" destId="{C0DF9103-F784-4EF7-BDFA-21C876170DD3}" srcOrd="2" destOrd="0" presId="urn:microsoft.com/office/officeart/2005/8/layout/cycle2"/>
    <dgm:cxn modelId="{80CF8124-4A1B-479A-B1A7-98657C1A33F9}" type="presParOf" srcId="{F4639E5B-AFB8-4D7D-8971-1DEDCC625433}" destId="{E1E816D2-C9C3-4713-9C48-5BB46A5716B0}" srcOrd="3" destOrd="0" presId="urn:microsoft.com/office/officeart/2005/8/layout/cycle2"/>
    <dgm:cxn modelId="{4BBEAD3B-E650-4143-A058-DCBAB7530A93}" type="presParOf" srcId="{E1E816D2-C9C3-4713-9C48-5BB46A5716B0}" destId="{AD892A8F-3936-4160-B5A0-A61146C08D53}" srcOrd="0" destOrd="0" presId="urn:microsoft.com/office/officeart/2005/8/layout/cycle2"/>
    <dgm:cxn modelId="{7CA7F751-DE95-405C-8F4B-4C34546A7A6E}" type="presParOf" srcId="{F4639E5B-AFB8-4D7D-8971-1DEDCC625433}" destId="{7087B5E0-670E-4E3F-AE38-95F8041AFC74}" srcOrd="4" destOrd="0" presId="urn:microsoft.com/office/officeart/2005/8/layout/cycle2"/>
    <dgm:cxn modelId="{FE0E5786-5FAA-4572-8E15-64127C20530D}" type="presParOf" srcId="{F4639E5B-AFB8-4D7D-8971-1DEDCC625433}" destId="{452E8952-021F-4F4B-82E9-CEFD11CC1DAA}" srcOrd="5" destOrd="0" presId="urn:microsoft.com/office/officeart/2005/8/layout/cycle2"/>
    <dgm:cxn modelId="{35A05538-A339-4978-AE6B-A4CC6AF19DE8}" type="presParOf" srcId="{452E8952-021F-4F4B-82E9-CEFD11CC1DAA}" destId="{2122AF7A-0819-4669-BA8E-2EB1AAD68AB1}" srcOrd="0" destOrd="0" presId="urn:microsoft.com/office/officeart/2005/8/layout/cycle2"/>
    <dgm:cxn modelId="{E2F7ACE6-4368-4351-A4E2-AFAC58B32569}" type="presParOf" srcId="{F4639E5B-AFB8-4D7D-8971-1DEDCC625433}" destId="{9723AE8A-4849-45B7-A52E-9B00EF8B35B6}" srcOrd="6" destOrd="0" presId="urn:microsoft.com/office/officeart/2005/8/layout/cycle2"/>
    <dgm:cxn modelId="{4001A5EF-14E9-4B66-BE32-5CBE8F47DE79}" type="presParOf" srcId="{F4639E5B-AFB8-4D7D-8971-1DEDCC625433}" destId="{63913EB1-017F-4453-8EC0-40EE00FBAFAB}" srcOrd="7" destOrd="0" presId="urn:microsoft.com/office/officeart/2005/8/layout/cycle2"/>
    <dgm:cxn modelId="{310AB084-0771-4CB5-BD54-EDB1FBD3048E}" type="presParOf" srcId="{63913EB1-017F-4453-8EC0-40EE00FBAFAB}" destId="{2D86F4F9-6F1A-48E7-A135-F44DEB0E557B}" srcOrd="0" destOrd="0" presId="urn:microsoft.com/office/officeart/2005/8/layout/cycle2"/>
    <dgm:cxn modelId="{3CC45540-3356-4BA0-829F-531194C0A3CB}" type="presParOf" srcId="{F4639E5B-AFB8-4D7D-8971-1DEDCC625433}" destId="{AD0E8CA4-BDB8-4656-8B11-8B8BB94B714B}" srcOrd="8" destOrd="0" presId="urn:microsoft.com/office/officeart/2005/8/layout/cycle2"/>
    <dgm:cxn modelId="{3205E35A-33F0-470D-8629-427F2286D83F}" type="presParOf" srcId="{F4639E5B-AFB8-4D7D-8971-1DEDCC625433}" destId="{992A068A-6E44-4358-988E-D150A0106ECE}" srcOrd="9" destOrd="0" presId="urn:microsoft.com/office/officeart/2005/8/layout/cycle2"/>
    <dgm:cxn modelId="{E5C8F546-7BD8-4965-83BF-60E9BB1BCBCD}" type="presParOf" srcId="{992A068A-6E44-4358-988E-D150A0106ECE}" destId="{8B52A0A0-914D-4D86-BE3F-E63F57857E54}" srcOrd="0" destOrd="0" presId="urn:microsoft.com/office/officeart/2005/8/layout/cycle2"/>
    <dgm:cxn modelId="{F532D6CD-C873-4A27-AF7A-63AD6493D6FB}" type="presParOf" srcId="{F4639E5B-AFB8-4D7D-8971-1DEDCC625433}" destId="{B6CC8707-A15A-49E6-8819-E66A063C8F53}" srcOrd="10" destOrd="0" presId="urn:microsoft.com/office/officeart/2005/8/layout/cycle2"/>
    <dgm:cxn modelId="{04F93C6C-3ED1-41C3-8F20-4BE2841082F4}" type="presParOf" srcId="{F4639E5B-AFB8-4D7D-8971-1DEDCC625433}" destId="{E73E48FE-F436-43C7-9CF4-25FDDED3EF23}" srcOrd="11" destOrd="0" presId="urn:microsoft.com/office/officeart/2005/8/layout/cycle2"/>
    <dgm:cxn modelId="{05969A81-1CDE-434D-9C0D-15F98B7B7F53}" type="presParOf" srcId="{E73E48FE-F436-43C7-9CF4-25FDDED3EF23}" destId="{6CD24A10-CFB9-4A99-9B55-CD5312498762}" srcOrd="0" destOrd="0" presId="urn:microsoft.com/office/officeart/2005/8/layout/cycle2"/>
    <dgm:cxn modelId="{CBB92152-CC64-4CDE-BA16-1DEB8FC2DD16}" type="presParOf" srcId="{F4639E5B-AFB8-4D7D-8971-1DEDCC625433}" destId="{42D0DB36-9F68-4C34-B33C-E4305546FC35}" srcOrd="12" destOrd="0" presId="urn:microsoft.com/office/officeart/2005/8/layout/cycle2"/>
    <dgm:cxn modelId="{B4D48B7D-E710-48DA-AD0B-3C6E395DE9AC}" type="presParOf" srcId="{F4639E5B-AFB8-4D7D-8971-1DEDCC625433}" destId="{B4DD956F-F91B-4695-B54C-32162A18BBBA}" srcOrd="13" destOrd="0" presId="urn:microsoft.com/office/officeart/2005/8/layout/cycle2"/>
    <dgm:cxn modelId="{F353782B-AE68-4A6D-BE76-BE1D3BDF6284}" type="presParOf" srcId="{B4DD956F-F91B-4695-B54C-32162A18BBBA}" destId="{D6FEADF8-0C83-4E35-A783-5EC11212B249}" srcOrd="0" destOrd="0" presId="urn:microsoft.com/office/officeart/2005/8/layout/cycle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E6723F2-B1BB-42C5-AA13-F3A37E691810}" type="doc">
      <dgm:prSet loTypeId="urn:microsoft.com/office/officeart/2005/8/layout/venn2" loCatId="relationship" qsTypeId="urn:microsoft.com/office/officeart/2005/8/quickstyle/simple1" qsCatId="simple" csTypeId="urn:microsoft.com/office/officeart/2005/8/colors/colorful2" csCatId="colorful" phldr="1"/>
      <dgm:spPr/>
      <dgm:t>
        <a:bodyPr/>
        <a:lstStyle/>
        <a:p>
          <a:endParaRPr lang="en-US"/>
        </a:p>
      </dgm:t>
    </dgm:pt>
    <dgm:pt modelId="{10D9DA25-244D-4AB6-98C2-857C689E72F6}">
      <dgm:prSet phldrT="[Text]"/>
      <dgm:spPr/>
      <dgm:t>
        <a:bodyPr/>
        <a:lstStyle/>
        <a:p>
          <a:r>
            <a:rPr lang="en-GB" b="1" dirty="0" smtClean="0">
              <a:solidFill>
                <a:schemeClr val="tx1"/>
              </a:solidFill>
            </a:rPr>
            <a:t>Semi natural landscape (potentially rural)</a:t>
          </a:r>
          <a:endParaRPr lang="en-US" b="1" dirty="0">
            <a:solidFill>
              <a:schemeClr val="tx1"/>
            </a:solidFill>
          </a:endParaRPr>
        </a:p>
      </dgm:t>
    </dgm:pt>
    <dgm:pt modelId="{C9479EA7-33E2-4D6D-B546-D0AD34E4C023}" type="parTrans" cxnId="{4734AEC8-B27C-4118-B4A6-1F1002E41F17}">
      <dgm:prSet/>
      <dgm:spPr/>
      <dgm:t>
        <a:bodyPr/>
        <a:lstStyle/>
        <a:p>
          <a:endParaRPr lang="en-US"/>
        </a:p>
      </dgm:t>
    </dgm:pt>
    <dgm:pt modelId="{1D301551-BB8F-4631-9BC1-7A4D2F09CA8F}" type="sibTrans" cxnId="{4734AEC8-B27C-4118-B4A6-1F1002E41F17}">
      <dgm:prSet/>
      <dgm:spPr/>
      <dgm:t>
        <a:bodyPr/>
        <a:lstStyle/>
        <a:p>
          <a:endParaRPr lang="en-US"/>
        </a:p>
      </dgm:t>
    </dgm:pt>
    <dgm:pt modelId="{7D1197CA-1270-4D36-A85A-A4ADE1FC17A5}">
      <dgm:prSet phldrT="[Text]"/>
      <dgm:spPr/>
      <dgm:t>
        <a:bodyPr/>
        <a:lstStyle/>
        <a:p>
          <a:r>
            <a:rPr lang="en-GB" b="1" dirty="0" smtClean="0">
              <a:solidFill>
                <a:schemeClr val="tx1"/>
              </a:solidFill>
            </a:rPr>
            <a:t>Lower level botanic surrounding area</a:t>
          </a:r>
          <a:endParaRPr lang="en-US" b="1" dirty="0">
            <a:solidFill>
              <a:schemeClr val="tx1"/>
            </a:solidFill>
          </a:endParaRPr>
        </a:p>
      </dgm:t>
    </dgm:pt>
    <dgm:pt modelId="{106BB685-8E7A-4B14-BC4A-EA853C360990}" type="parTrans" cxnId="{04C6DABF-1948-4E64-BFEF-796612D6575B}">
      <dgm:prSet/>
      <dgm:spPr/>
      <dgm:t>
        <a:bodyPr/>
        <a:lstStyle/>
        <a:p>
          <a:endParaRPr lang="en-US"/>
        </a:p>
      </dgm:t>
    </dgm:pt>
    <dgm:pt modelId="{2C30442A-F014-41B2-A4AC-DF5B9D796807}" type="sibTrans" cxnId="{04C6DABF-1948-4E64-BFEF-796612D6575B}">
      <dgm:prSet/>
      <dgm:spPr/>
      <dgm:t>
        <a:bodyPr/>
        <a:lstStyle/>
        <a:p>
          <a:endParaRPr lang="en-US"/>
        </a:p>
      </dgm:t>
    </dgm:pt>
    <dgm:pt modelId="{84CB8218-CE85-48B5-A364-528E42A85DD7}">
      <dgm:prSet phldrT="[Text]"/>
      <dgm:spPr/>
      <dgm:t>
        <a:bodyPr/>
        <a:lstStyle/>
        <a:p>
          <a:r>
            <a:rPr lang="en-GB" b="1" dirty="0" smtClean="0">
              <a:solidFill>
                <a:schemeClr val="tx1"/>
              </a:solidFill>
            </a:rPr>
            <a:t>Core hard footprint: visitor and research buildings</a:t>
          </a:r>
          <a:endParaRPr lang="en-US" b="1" dirty="0">
            <a:solidFill>
              <a:schemeClr val="tx1"/>
            </a:solidFill>
          </a:endParaRPr>
        </a:p>
      </dgm:t>
    </dgm:pt>
    <dgm:pt modelId="{AACE7E16-3448-4A44-A714-2C06D8874A5A}" type="parTrans" cxnId="{265AC89F-AC5F-487B-8BD7-693B206B989F}">
      <dgm:prSet/>
      <dgm:spPr/>
      <dgm:t>
        <a:bodyPr/>
        <a:lstStyle/>
        <a:p>
          <a:endParaRPr lang="en-US"/>
        </a:p>
      </dgm:t>
    </dgm:pt>
    <dgm:pt modelId="{70B5F3D7-3470-49AB-A1A6-3210E91F5BB2}" type="sibTrans" cxnId="{265AC89F-AC5F-487B-8BD7-693B206B989F}">
      <dgm:prSet/>
      <dgm:spPr/>
      <dgm:t>
        <a:bodyPr/>
        <a:lstStyle/>
        <a:p>
          <a:endParaRPr lang="en-US"/>
        </a:p>
      </dgm:t>
    </dgm:pt>
    <dgm:pt modelId="{67465A1A-7E79-4B03-8B18-41FEF3F04747}">
      <dgm:prSet phldrT="[Text]"/>
      <dgm:spPr/>
      <dgm:t>
        <a:bodyPr/>
        <a:lstStyle/>
        <a:p>
          <a:r>
            <a:rPr lang="en-GB" b="1" dirty="0" smtClean="0">
              <a:solidFill>
                <a:schemeClr val="bg1"/>
              </a:solidFill>
            </a:rPr>
            <a:t>Fully wild or natural </a:t>
          </a:r>
          <a:r>
            <a:rPr lang="en-GB" b="1" dirty="0" err="1" smtClean="0">
              <a:solidFill>
                <a:schemeClr val="bg1"/>
              </a:solidFill>
            </a:rPr>
            <a:t>habiat</a:t>
          </a:r>
          <a:endParaRPr lang="en-US" b="1" dirty="0">
            <a:solidFill>
              <a:schemeClr val="bg1"/>
            </a:solidFill>
          </a:endParaRPr>
        </a:p>
      </dgm:t>
    </dgm:pt>
    <dgm:pt modelId="{1C50D3EB-3429-4B7D-AB2A-81F3FDD61538}" type="sibTrans" cxnId="{00E35F48-5AB2-44C2-9A6F-70E0D646A939}">
      <dgm:prSet/>
      <dgm:spPr/>
      <dgm:t>
        <a:bodyPr/>
        <a:lstStyle/>
        <a:p>
          <a:endParaRPr lang="en-US"/>
        </a:p>
      </dgm:t>
    </dgm:pt>
    <dgm:pt modelId="{C5EE8513-5C73-412C-A0B2-23CD5FFBED79}" type="parTrans" cxnId="{00E35F48-5AB2-44C2-9A6F-70E0D646A939}">
      <dgm:prSet/>
      <dgm:spPr/>
      <dgm:t>
        <a:bodyPr/>
        <a:lstStyle/>
        <a:p>
          <a:endParaRPr lang="en-US"/>
        </a:p>
      </dgm:t>
    </dgm:pt>
    <dgm:pt modelId="{43D90EEB-ADD0-4FFC-BBA7-5DF71B0C488B}" type="pres">
      <dgm:prSet presAssocID="{5E6723F2-B1BB-42C5-AA13-F3A37E691810}" presName="Name0" presStyleCnt="0">
        <dgm:presLayoutVars>
          <dgm:chMax val="7"/>
          <dgm:resizeHandles val="exact"/>
        </dgm:presLayoutVars>
      </dgm:prSet>
      <dgm:spPr/>
      <dgm:t>
        <a:bodyPr/>
        <a:lstStyle/>
        <a:p>
          <a:endParaRPr lang="en-US"/>
        </a:p>
      </dgm:t>
    </dgm:pt>
    <dgm:pt modelId="{1E04EABF-A54A-4CA7-BFE9-AE2F8F9D40A9}" type="pres">
      <dgm:prSet presAssocID="{5E6723F2-B1BB-42C5-AA13-F3A37E691810}" presName="comp1" presStyleCnt="0"/>
      <dgm:spPr/>
    </dgm:pt>
    <dgm:pt modelId="{5A819596-ADFB-425D-8783-7B65444E7927}" type="pres">
      <dgm:prSet presAssocID="{5E6723F2-B1BB-42C5-AA13-F3A37E691810}" presName="circle1" presStyleLbl="node1" presStyleIdx="0" presStyleCnt="4" custLinFactNeighborX="-588"/>
      <dgm:spPr/>
      <dgm:t>
        <a:bodyPr/>
        <a:lstStyle/>
        <a:p>
          <a:endParaRPr lang="en-US"/>
        </a:p>
      </dgm:t>
    </dgm:pt>
    <dgm:pt modelId="{70C4D3BF-7EBF-4CBA-B4E4-18F5D587FC2E}" type="pres">
      <dgm:prSet presAssocID="{5E6723F2-B1BB-42C5-AA13-F3A37E691810}" presName="c1text" presStyleLbl="node1" presStyleIdx="0" presStyleCnt="4">
        <dgm:presLayoutVars>
          <dgm:bulletEnabled val="1"/>
        </dgm:presLayoutVars>
      </dgm:prSet>
      <dgm:spPr/>
      <dgm:t>
        <a:bodyPr/>
        <a:lstStyle/>
        <a:p>
          <a:endParaRPr lang="en-US"/>
        </a:p>
      </dgm:t>
    </dgm:pt>
    <dgm:pt modelId="{2D5802C9-42C8-421D-A5EE-29E56C0D6A21}" type="pres">
      <dgm:prSet presAssocID="{5E6723F2-B1BB-42C5-AA13-F3A37E691810}" presName="comp2" presStyleCnt="0"/>
      <dgm:spPr/>
    </dgm:pt>
    <dgm:pt modelId="{6C4C36F4-ADCC-46DC-B7C7-D61DD4F38978}" type="pres">
      <dgm:prSet presAssocID="{5E6723F2-B1BB-42C5-AA13-F3A37E691810}" presName="circle2" presStyleLbl="node1" presStyleIdx="1" presStyleCnt="4"/>
      <dgm:spPr/>
      <dgm:t>
        <a:bodyPr/>
        <a:lstStyle/>
        <a:p>
          <a:endParaRPr lang="en-US"/>
        </a:p>
      </dgm:t>
    </dgm:pt>
    <dgm:pt modelId="{13467A38-A552-4405-AF69-826A744C0C76}" type="pres">
      <dgm:prSet presAssocID="{5E6723F2-B1BB-42C5-AA13-F3A37E691810}" presName="c2text" presStyleLbl="node1" presStyleIdx="1" presStyleCnt="4">
        <dgm:presLayoutVars>
          <dgm:bulletEnabled val="1"/>
        </dgm:presLayoutVars>
      </dgm:prSet>
      <dgm:spPr/>
      <dgm:t>
        <a:bodyPr/>
        <a:lstStyle/>
        <a:p>
          <a:endParaRPr lang="en-US"/>
        </a:p>
      </dgm:t>
    </dgm:pt>
    <dgm:pt modelId="{C368240E-9BD6-4E2D-8ADC-1C5F7E36EC5A}" type="pres">
      <dgm:prSet presAssocID="{5E6723F2-B1BB-42C5-AA13-F3A37E691810}" presName="comp3" presStyleCnt="0"/>
      <dgm:spPr/>
    </dgm:pt>
    <dgm:pt modelId="{B4A0AE4D-8290-4F12-B4A9-E27D45477B8F}" type="pres">
      <dgm:prSet presAssocID="{5E6723F2-B1BB-42C5-AA13-F3A37E691810}" presName="circle3" presStyleLbl="node1" presStyleIdx="2" presStyleCnt="4"/>
      <dgm:spPr/>
      <dgm:t>
        <a:bodyPr/>
        <a:lstStyle/>
        <a:p>
          <a:endParaRPr lang="en-US"/>
        </a:p>
      </dgm:t>
    </dgm:pt>
    <dgm:pt modelId="{60B4E9D8-9F73-425E-92AD-DC56A3D02005}" type="pres">
      <dgm:prSet presAssocID="{5E6723F2-B1BB-42C5-AA13-F3A37E691810}" presName="c3text" presStyleLbl="node1" presStyleIdx="2" presStyleCnt="4">
        <dgm:presLayoutVars>
          <dgm:bulletEnabled val="1"/>
        </dgm:presLayoutVars>
      </dgm:prSet>
      <dgm:spPr/>
      <dgm:t>
        <a:bodyPr/>
        <a:lstStyle/>
        <a:p>
          <a:endParaRPr lang="en-US"/>
        </a:p>
      </dgm:t>
    </dgm:pt>
    <dgm:pt modelId="{A098A672-8E9F-4331-A597-BFA2B99C6144}" type="pres">
      <dgm:prSet presAssocID="{5E6723F2-B1BB-42C5-AA13-F3A37E691810}" presName="comp4" presStyleCnt="0"/>
      <dgm:spPr/>
    </dgm:pt>
    <dgm:pt modelId="{F1B8F0B0-5792-4DC8-A342-276E7DD46828}" type="pres">
      <dgm:prSet presAssocID="{5E6723F2-B1BB-42C5-AA13-F3A37E691810}" presName="circle4" presStyleLbl="node1" presStyleIdx="3" presStyleCnt="4"/>
      <dgm:spPr/>
      <dgm:t>
        <a:bodyPr/>
        <a:lstStyle/>
        <a:p>
          <a:endParaRPr lang="en-US"/>
        </a:p>
      </dgm:t>
    </dgm:pt>
    <dgm:pt modelId="{176914AA-E75E-437D-BC6C-E4483888A5B0}" type="pres">
      <dgm:prSet presAssocID="{5E6723F2-B1BB-42C5-AA13-F3A37E691810}" presName="c4text" presStyleLbl="node1" presStyleIdx="3" presStyleCnt="4">
        <dgm:presLayoutVars>
          <dgm:bulletEnabled val="1"/>
        </dgm:presLayoutVars>
      </dgm:prSet>
      <dgm:spPr/>
      <dgm:t>
        <a:bodyPr/>
        <a:lstStyle/>
        <a:p>
          <a:endParaRPr lang="en-US"/>
        </a:p>
      </dgm:t>
    </dgm:pt>
  </dgm:ptLst>
  <dgm:cxnLst>
    <dgm:cxn modelId="{265AC89F-AC5F-487B-8BD7-693B206B989F}" srcId="{5E6723F2-B1BB-42C5-AA13-F3A37E691810}" destId="{84CB8218-CE85-48B5-A364-528E42A85DD7}" srcOrd="3" destOrd="0" parTransId="{AACE7E16-3448-4A44-A714-2C06D8874A5A}" sibTransId="{70B5F3D7-3470-49AB-A1A6-3210E91F5BB2}"/>
    <dgm:cxn modelId="{85C6E86B-3F2A-4CD3-A91F-235BF3C6DD25}" type="presOf" srcId="{10D9DA25-244D-4AB6-98C2-857C689E72F6}" destId="{13467A38-A552-4405-AF69-826A744C0C76}" srcOrd="1" destOrd="0" presId="urn:microsoft.com/office/officeart/2005/8/layout/venn2"/>
    <dgm:cxn modelId="{5453433D-7166-44E2-9CC4-AE41CBD3ECD2}" type="presOf" srcId="{84CB8218-CE85-48B5-A364-528E42A85DD7}" destId="{176914AA-E75E-437D-BC6C-E4483888A5B0}" srcOrd="1" destOrd="0" presId="urn:microsoft.com/office/officeart/2005/8/layout/venn2"/>
    <dgm:cxn modelId="{3D7CC5F3-46B5-417C-81F6-13D8A198C035}" type="presOf" srcId="{67465A1A-7E79-4B03-8B18-41FEF3F04747}" destId="{70C4D3BF-7EBF-4CBA-B4E4-18F5D587FC2E}" srcOrd="1" destOrd="0" presId="urn:microsoft.com/office/officeart/2005/8/layout/venn2"/>
    <dgm:cxn modelId="{04C6DABF-1948-4E64-BFEF-796612D6575B}" srcId="{5E6723F2-B1BB-42C5-AA13-F3A37E691810}" destId="{7D1197CA-1270-4D36-A85A-A4ADE1FC17A5}" srcOrd="2" destOrd="0" parTransId="{106BB685-8E7A-4B14-BC4A-EA853C360990}" sibTransId="{2C30442A-F014-41B2-A4AC-DF5B9D796807}"/>
    <dgm:cxn modelId="{A8DFDCB4-61A0-4A6B-ABBA-BF72DDA55891}" type="presOf" srcId="{10D9DA25-244D-4AB6-98C2-857C689E72F6}" destId="{6C4C36F4-ADCC-46DC-B7C7-D61DD4F38978}" srcOrd="0" destOrd="0" presId="urn:microsoft.com/office/officeart/2005/8/layout/venn2"/>
    <dgm:cxn modelId="{4887B05B-1154-4103-9B48-C05ADA8643EC}" type="presOf" srcId="{5E6723F2-B1BB-42C5-AA13-F3A37E691810}" destId="{43D90EEB-ADD0-4FFC-BBA7-5DF71B0C488B}" srcOrd="0" destOrd="0" presId="urn:microsoft.com/office/officeart/2005/8/layout/venn2"/>
    <dgm:cxn modelId="{00E35F48-5AB2-44C2-9A6F-70E0D646A939}" srcId="{5E6723F2-B1BB-42C5-AA13-F3A37E691810}" destId="{67465A1A-7E79-4B03-8B18-41FEF3F04747}" srcOrd="0" destOrd="0" parTransId="{C5EE8513-5C73-412C-A0B2-23CD5FFBED79}" sibTransId="{1C50D3EB-3429-4B7D-AB2A-81F3FDD61538}"/>
    <dgm:cxn modelId="{B857DF5D-D70E-4E52-9CEE-DEECAF551D2C}" type="presOf" srcId="{7D1197CA-1270-4D36-A85A-A4ADE1FC17A5}" destId="{B4A0AE4D-8290-4F12-B4A9-E27D45477B8F}" srcOrd="0" destOrd="0" presId="urn:microsoft.com/office/officeart/2005/8/layout/venn2"/>
    <dgm:cxn modelId="{EB80FEF0-6CE5-4CE8-9E2E-3096305C9692}" type="presOf" srcId="{67465A1A-7E79-4B03-8B18-41FEF3F04747}" destId="{5A819596-ADFB-425D-8783-7B65444E7927}" srcOrd="0" destOrd="0" presId="urn:microsoft.com/office/officeart/2005/8/layout/venn2"/>
    <dgm:cxn modelId="{B339EC0D-3646-4F0B-95F9-078AC4FCFF5C}" type="presOf" srcId="{84CB8218-CE85-48B5-A364-528E42A85DD7}" destId="{F1B8F0B0-5792-4DC8-A342-276E7DD46828}" srcOrd="0" destOrd="0" presId="urn:microsoft.com/office/officeart/2005/8/layout/venn2"/>
    <dgm:cxn modelId="{4734AEC8-B27C-4118-B4A6-1F1002E41F17}" srcId="{5E6723F2-B1BB-42C5-AA13-F3A37E691810}" destId="{10D9DA25-244D-4AB6-98C2-857C689E72F6}" srcOrd="1" destOrd="0" parTransId="{C9479EA7-33E2-4D6D-B546-D0AD34E4C023}" sibTransId="{1D301551-BB8F-4631-9BC1-7A4D2F09CA8F}"/>
    <dgm:cxn modelId="{4EB9C509-4BCD-41D9-BE74-14BA7FFB4B8A}" type="presOf" srcId="{7D1197CA-1270-4D36-A85A-A4ADE1FC17A5}" destId="{60B4E9D8-9F73-425E-92AD-DC56A3D02005}" srcOrd="1" destOrd="0" presId="urn:microsoft.com/office/officeart/2005/8/layout/venn2"/>
    <dgm:cxn modelId="{0183BEF9-3AB3-4839-8171-0550092C9C79}" type="presParOf" srcId="{43D90EEB-ADD0-4FFC-BBA7-5DF71B0C488B}" destId="{1E04EABF-A54A-4CA7-BFE9-AE2F8F9D40A9}" srcOrd="0" destOrd="0" presId="urn:microsoft.com/office/officeart/2005/8/layout/venn2"/>
    <dgm:cxn modelId="{E64A9160-AA4E-4A93-9EFB-4532E90E2B74}" type="presParOf" srcId="{1E04EABF-A54A-4CA7-BFE9-AE2F8F9D40A9}" destId="{5A819596-ADFB-425D-8783-7B65444E7927}" srcOrd="0" destOrd="0" presId="urn:microsoft.com/office/officeart/2005/8/layout/venn2"/>
    <dgm:cxn modelId="{63129EF9-675C-497F-A47B-1ADC6ECB542A}" type="presParOf" srcId="{1E04EABF-A54A-4CA7-BFE9-AE2F8F9D40A9}" destId="{70C4D3BF-7EBF-4CBA-B4E4-18F5D587FC2E}" srcOrd="1" destOrd="0" presId="urn:microsoft.com/office/officeart/2005/8/layout/venn2"/>
    <dgm:cxn modelId="{95ED8D11-5D7A-4BF6-AB1C-38E569C5084F}" type="presParOf" srcId="{43D90EEB-ADD0-4FFC-BBA7-5DF71B0C488B}" destId="{2D5802C9-42C8-421D-A5EE-29E56C0D6A21}" srcOrd="1" destOrd="0" presId="urn:microsoft.com/office/officeart/2005/8/layout/venn2"/>
    <dgm:cxn modelId="{23371715-FEEF-48D0-995D-99C245599943}" type="presParOf" srcId="{2D5802C9-42C8-421D-A5EE-29E56C0D6A21}" destId="{6C4C36F4-ADCC-46DC-B7C7-D61DD4F38978}" srcOrd="0" destOrd="0" presId="urn:microsoft.com/office/officeart/2005/8/layout/venn2"/>
    <dgm:cxn modelId="{EEF6A5A6-16C5-4C00-AC28-6478B641A29B}" type="presParOf" srcId="{2D5802C9-42C8-421D-A5EE-29E56C0D6A21}" destId="{13467A38-A552-4405-AF69-826A744C0C76}" srcOrd="1" destOrd="0" presId="urn:microsoft.com/office/officeart/2005/8/layout/venn2"/>
    <dgm:cxn modelId="{C393298D-A384-4130-97DE-CA7BC4F6D699}" type="presParOf" srcId="{43D90EEB-ADD0-4FFC-BBA7-5DF71B0C488B}" destId="{C368240E-9BD6-4E2D-8ADC-1C5F7E36EC5A}" srcOrd="2" destOrd="0" presId="urn:microsoft.com/office/officeart/2005/8/layout/venn2"/>
    <dgm:cxn modelId="{EF4E972C-40ED-41B2-9ECD-74C2C9CB1F5D}" type="presParOf" srcId="{C368240E-9BD6-4E2D-8ADC-1C5F7E36EC5A}" destId="{B4A0AE4D-8290-4F12-B4A9-E27D45477B8F}" srcOrd="0" destOrd="0" presId="urn:microsoft.com/office/officeart/2005/8/layout/venn2"/>
    <dgm:cxn modelId="{99EA85F9-AD51-47BB-8867-82A06622E582}" type="presParOf" srcId="{C368240E-9BD6-4E2D-8ADC-1C5F7E36EC5A}" destId="{60B4E9D8-9F73-425E-92AD-DC56A3D02005}" srcOrd="1" destOrd="0" presId="urn:microsoft.com/office/officeart/2005/8/layout/venn2"/>
    <dgm:cxn modelId="{F1E537C0-8EB8-4603-997F-D7A588C7A654}" type="presParOf" srcId="{43D90EEB-ADD0-4FFC-BBA7-5DF71B0C488B}" destId="{A098A672-8E9F-4331-A597-BFA2B99C6144}" srcOrd="3" destOrd="0" presId="urn:microsoft.com/office/officeart/2005/8/layout/venn2"/>
    <dgm:cxn modelId="{09C4F25F-F8E8-4FEA-9CFE-1C23D80E296D}" type="presParOf" srcId="{A098A672-8E9F-4331-A597-BFA2B99C6144}" destId="{F1B8F0B0-5792-4DC8-A342-276E7DD46828}" srcOrd="0" destOrd="0" presId="urn:microsoft.com/office/officeart/2005/8/layout/venn2"/>
    <dgm:cxn modelId="{13BCDF51-BCB0-404B-9EA1-28663F2A84EB}" type="presParOf" srcId="{A098A672-8E9F-4331-A597-BFA2B99C6144}" destId="{176914AA-E75E-437D-BC6C-E4483888A5B0}" srcOrd="1" destOrd="0" presId="urn:microsoft.com/office/officeart/2005/8/layout/ven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EB61780-F8CF-4B48-B17F-81B43CB63DA0}">
      <dsp:nvSpPr>
        <dsp:cNvPr id="0" name=""/>
        <dsp:cNvSpPr/>
      </dsp:nvSpPr>
      <dsp:spPr>
        <a:xfrm>
          <a:off x="271865" y="1714953"/>
          <a:ext cx="5600700" cy="5600700"/>
        </a:xfrm>
        <a:prstGeom prst="ellips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FA757F-3CC8-4A92-8EFC-62595EF0DEF9}">
      <dsp:nvSpPr>
        <dsp:cNvPr id="0" name=""/>
        <dsp:cNvSpPr/>
      </dsp:nvSpPr>
      <dsp:spPr>
        <a:xfrm>
          <a:off x="1064858" y="2696652"/>
          <a:ext cx="3999833" cy="3999833"/>
        </a:xfrm>
        <a:prstGeom prst="ellips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DE3735-AE12-457F-9947-6D74C91F4705}">
      <dsp:nvSpPr>
        <dsp:cNvPr id="0" name=""/>
        <dsp:cNvSpPr/>
      </dsp:nvSpPr>
      <dsp:spPr>
        <a:xfrm>
          <a:off x="1872265" y="3467300"/>
          <a:ext cx="2399899" cy="2399899"/>
        </a:xfrm>
        <a:prstGeom prst="ellips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CAB432-DC14-464D-BA90-264EC89D332A}">
      <dsp:nvSpPr>
        <dsp:cNvPr id="0" name=""/>
        <dsp:cNvSpPr/>
      </dsp:nvSpPr>
      <dsp:spPr>
        <a:xfrm>
          <a:off x="2672231" y="4267266"/>
          <a:ext cx="799966" cy="799966"/>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D474A7-7CEE-47C5-B560-19AEE40DE331}">
      <dsp:nvSpPr>
        <dsp:cNvPr id="0" name=""/>
        <dsp:cNvSpPr/>
      </dsp:nvSpPr>
      <dsp:spPr>
        <a:xfrm>
          <a:off x="4038611" y="0"/>
          <a:ext cx="4935196" cy="1339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22860" rIns="22860" bIns="22860" numCol="1" spcCol="1270" anchor="ctr" anchorCtr="0">
          <a:noAutofit/>
        </a:bodyPr>
        <a:lstStyle/>
        <a:p>
          <a:pPr lvl="0" algn="l" defTabSz="800100">
            <a:lnSpc>
              <a:spcPct val="90000"/>
            </a:lnSpc>
            <a:spcBef>
              <a:spcPct val="0"/>
            </a:spcBef>
            <a:spcAft>
              <a:spcPct val="35000"/>
            </a:spcAft>
          </a:pPr>
          <a:r>
            <a:rPr lang="en-GB" sz="1800" b="1" kern="1200" dirty="0" smtClean="0"/>
            <a:t>A high profile financially sustainable attraction affirming/promoting the bioscience, biodiversity &amp; nature of Morocco and its wider region</a:t>
          </a:r>
          <a:endParaRPr lang="en-US" sz="1800" b="1" kern="1200" dirty="0"/>
        </a:p>
      </dsp:txBody>
      <dsp:txXfrm>
        <a:off x="4038611" y="0"/>
        <a:ext cx="4935196" cy="1339500"/>
      </dsp:txXfrm>
    </dsp:sp>
    <dsp:sp modelId="{9C4A73E0-7E93-4EC5-B490-FD4CC2EE0811}">
      <dsp:nvSpPr>
        <dsp:cNvPr id="0" name=""/>
        <dsp:cNvSpPr/>
      </dsp:nvSpPr>
      <dsp:spPr>
        <a:xfrm flipV="1">
          <a:off x="1460283" y="0"/>
          <a:ext cx="51855" cy="54558"/>
        </a:xfrm>
        <a:prstGeom prst="line">
          <a:avLst/>
        </a:prstGeom>
        <a:solidFill>
          <a:schemeClr val="accent2">
            <a:hueOff val="0"/>
            <a:satOff val="0"/>
            <a:lumOff val="0"/>
            <a:alphaOff val="0"/>
          </a:schemeClr>
        </a:solidFill>
        <a:ln w="1905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86DABD9A-204C-445F-BD85-0A233A963E50}">
      <dsp:nvSpPr>
        <dsp:cNvPr id="0" name=""/>
        <dsp:cNvSpPr/>
      </dsp:nvSpPr>
      <dsp:spPr>
        <a:xfrm rot="5400000">
          <a:off x="4890060" y="2012785"/>
          <a:ext cx="67045" cy="51873"/>
        </a:xfrm>
        <a:prstGeom prst="line">
          <a:avLst/>
        </a:prstGeom>
        <a:solidFill>
          <a:schemeClr val="accent2">
            <a:hueOff val="0"/>
            <a:satOff val="0"/>
            <a:lumOff val="0"/>
            <a:alphaOff val="0"/>
          </a:schemeClr>
        </a:solidFill>
        <a:ln w="1905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15C505E2-4F3C-47E7-893E-92C633B5FCAE}">
      <dsp:nvSpPr>
        <dsp:cNvPr id="0" name=""/>
        <dsp:cNvSpPr/>
      </dsp:nvSpPr>
      <dsp:spPr>
        <a:xfrm>
          <a:off x="7583497" y="1371595"/>
          <a:ext cx="3362156" cy="1339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25400" rIns="25400" bIns="25400" numCol="1" spcCol="1270" anchor="ctr" anchorCtr="0">
          <a:noAutofit/>
        </a:bodyPr>
        <a:lstStyle/>
        <a:p>
          <a:pPr lvl="0" algn="l" defTabSz="889000">
            <a:lnSpc>
              <a:spcPct val="90000"/>
            </a:lnSpc>
            <a:spcBef>
              <a:spcPct val="0"/>
            </a:spcBef>
            <a:spcAft>
              <a:spcPct val="35000"/>
            </a:spcAft>
          </a:pPr>
          <a:r>
            <a:rPr lang="en-GB" sz="2000" b="1" kern="1200" dirty="0" smtClean="0"/>
            <a:t>Driven by public delight in the living world, but a platform for </a:t>
          </a:r>
          <a:r>
            <a:rPr lang="en-GB" sz="2000" b="1" i="1" kern="1200" dirty="0" smtClean="0"/>
            <a:t>many </a:t>
          </a:r>
          <a:r>
            <a:rPr lang="en-GB" sz="2000" b="1" kern="1200" dirty="0" smtClean="0"/>
            <a:t>economic, social &amp; cultural agenda associated with nature </a:t>
          </a:r>
          <a:endParaRPr lang="en-US" sz="2000" b="1" kern="1200" dirty="0"/>
        </a:p>
      </dsp:txBody>
      <dsp:txXfrm>
        <a:off x="7583497" y="1371595"/>
        <a:ext cx="3362156" cy="1339500"/>
      </dsp:txXfrm>
    </dsp:sp>
    <dsp:sp modelId="{E569B710-D877-45B9-B263-C13F6C4E55AE}">
      <dsp:nvSpPr>
        <dsp:cNvPr id="0" name=""/>
        <dsp:cNvSpPr/>
      </dsp:nvSpPr>
      <dsp:spPr>
        <a:xfrm flipV="1">
          <a:off x="9837005" y="0"/>
          <a:ext cx="68993" cy="131926"/>
        </a:xfrm>
        <a:prstGeom prst="line">
          <a:avLst/>
        </a:prstGeom>
        <a:solidFill>
          <a:schemeClr val="accent2">
            <a:hueOff val="0"/>
            <a:satOff val="0"/>
            <a:lumOff val="0"/>
            <a:alphaOff val="0"/>
          </a:schemeClr>
        </a:solidFill>
        <a:ln w="1905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13870026-9B6D-4E55-AEB1-DF323D8C2EFB}">
      <dsp:nvSpPr>
        <dsp:cNvPr id="0" name=""/>
        <dsp:cNvSpPr/>
      </dsp:nvSpPr>
      <dsp:spPr>
        <a:xfrm rot="16200000" flipV="1">
          <a:off x="4134838" y="1090524"/>
          <a:ext cx="45731" cy="66597"/>
        </a:xfrm>
        <a:prstGeom prst="line">
          <a:avLst/>
        </a:prstGeom>
        <a:solidFill>
          <a:schemeClr val="accent2">
            <a:hueOff val="0"/>
            <a:satOff val="0"/>
            <a:lumOff val="0"/>
            <a:alphaOff val="0"/>
          </a:schemeClr>
        </a:solidFill>
        <a:ln w="1905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F701EC2B-77C6-4710-8BAF-A49AC6168FEA}">
      <dsp:nvSpPr>
        <dsp:cNvPr id="0" name=""/>
        <dsp:cNvSpPr/>
      </dsp:nvSpPr>
      <dsp:spPr>
        <a:xfrm>
          <a:off x="7162807" y="3200402"/>
          <a:ext cx="3539362" cy="1339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27940" rIns="27940" bIns="27940" numCol="1" spcCol="1270" anchor="ctr" anchorCtr="0">
          <a:noAutofit/>
        </a:bodyPr>
        <a:lstStyle/>
        <a:p>
          <a:pPr lvl="0" algn="l" defTabSz="977900">
            <a:lnSpc>
              <a:spcPct val="90000"/>
            </a:lnSpc>
            <a:spcBef>
              <a:spcPct val="0"/>
            </a:spcBef>
            <a:spcAft>
              <a:spcPct val="35000"/>
            </a:spcAft>
          </a:pPr>
          <a:r>
            <a:rPr lang="en-GB" sz="2200" b="1" kern="1200" dirty="0" smtClean="0"/>
            <a:t>Bringing all aspects of Moroccan society together through shared natural heritage</a:t>
          </a:r>
          <a:endParaRPr lang="en-US" sz="2200" b="1" kern="1200" dirty="0"/>
        </a:p>
      </dsp:txBody>
      <dsp:txXfrm>
        <a:off x="7162807" y="3200402"/>
        <a:ext cx="3539362" cy="1339500"/>
      </dsp:txXfrm>
    </dsp:sp>
    <dsp:sp modelId="{A31D964C-25EB-4E1A-BE5E-BAB484BA4CAE}">
      <dsp:nvSpPr>
        <dsp:cNvPr id="0" name=""/>
        <dsp:cNvSpPr/>
      </dsp:nvSpPr>
      <dsp:spPr>
        <a:xfrm flipH="1" flipV="1">
          <a:off x="6415089" y="3331034"/>
          <a:ext cx="61908" cy="45720"/>
        </a:xfrm>
        <a:prstGeom prst="line">
          <a:avLst/>
        </a:prstGeom>
        <a:solidFill>
          <a:schemeClr val="accent2">
            <a:hueOff val="0"/>
            <a:satOff val="0"/>
            <a:lumOff val="0"/>
            <a:alphaOff val="0"/>
          </a:schemeClr>
        </a:solidFill>
        <a:ln w="1905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FA8B7BB3-01AC-498B-8641-5B9A1C17765A}">
      <dsp:nvSpPr>
        <dsp:cNvPr id="0" name=""/>
        <dsp:cNvSpPr/>
      </dsp:nvSpPr>
      <dsp:spPr>
        <a:xfrm rot="16200000" flipH="1">
          <a:off x="7478153" y="6411344"/>
          <a:ext cx="68526" cy="62775"/>
        </a:xfrm>
        <a:prstGeom prst="line">
          <a:avLst/>
        </a:prstGeom>
        <a:solidFill>
          <a:schemeClr val="accent2">
            <a:hueOff val="0"/>
            <a:satOff val="0"/>
            <a:lumOff val="0"/>
            <a:alphaOff val="0"/>
          </a:schemeClr>
        </a:solidFill>
        <a:ln w="1905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A6C1C132-10B5-4542-ADED-95219E20FF8B}">
      <dsp:nvSpPr>
        <dsp:cNvPr id="0" name=""/>
        <dsp:cNvSpPr/>
      </dsp:nvSpPr>
      <dsp:spPr>
        <a:xfrm>
          <a:off x="6324607" y="4953004"/>
          <a:ext cx="4096800" cy="1339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30480" rIns="30480" bIns="30480" numCol="1" spcCol="1270" anchor="ctr" anchorCtr="0">
          <a:noAutofit/>
        </a:bodyPr>
        <a:lstStyle/>
        <a:p>
          <a:pPr lvl="0" algn="l" defTabSz="1066800">
            <a:lnSpc>
              <a:spcPct val="90000"/>
            </a:lnSpc>
            <a:spcBef>
              <a:spcPct val="0"/>
            </a:spcBef>
            <a:spcAft>
              <a:spcPct val="35000"/>
            </a:spcAft>
          </a:pPr>
          <a:r>
            <a:rPr lang="en-GB" sz="2400" b="1" kern="1200" dirty="0" smtClean="0"/>
            <a:t>Projection of the very </a:t>
          </a:r>
          <a:r>
            <a:rPr lang="en-GB" sz="2400" b="1" i="1" kern="1200" dirty="0" smtClean="0"/>
            <a:t>‘soul and pride’ </a:t>
          </a:r>
          <a:r>
            <a:rPr lang="en-GB" sz="2400" b="1" kern="1200" dirty="0" smtClean="0"/>
            <a:t>of Morocco on a global scale in the context of biology &amp; environment</a:t>
          </a:r>
          <a:endParaRPr lang="en-US" sz="2400" b="1" kern="1200" dirty="0"/>
        </a:p>
      </dsp:txBody>
      <dsp:txXfrm>
        <a:off x="6324607" y="4953004"/>
        <a:ext cx="4096800" cy="1339500"/>
      </dsp:txXfrm>
    </dsp:sp>
    <dsp:sp modelId="{703D016D-70F6-4625-B914-9E59BA475ECD}">
      <dsp:nvSpPr>
        <dsp:cNvPr id="0" name=""/>
        <dsp:cNvSpPr/>
      </dsp:nvSpPr>
      <dsp:spPr>
        <a:xfrm>
          <a:off x="10854670" y="4765077"/>
          <a:ext cx="90983" cy="152400"/>
        </a:xfrm>
        <a:prstGeom prst="line">
          <a:avLst/>
        </a:prstGeom>
        <a:solidFill>
          <a:schemeClr val="accent2">
            <a:hueOff val="0"/>
            <a:satOff val="0"/>
            <a:lumOff val="0"/>
            <a:alphaOff val="0"/>
          </a:schemeClr>
        </a:solidFill>
        <a:ln w="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C5693C30-2C09-48A3-8D91-3D7A10C0DC4F}">
      <dsp:nvSpPr>
        <dsp:cNvPr id="0" name=""/>
        <dsp:cNvSpPr/>
      </dsp:nvSpPr>
      <dsp:spPr>
        <a:xfrm rot="16200000" flipH="1">
          <a:off x="10832162" y="5224854"/>
          <a:ext cx="45721" cy="181261"/>
        </a:xfrm>
        <a:prstGeom prst="line">
          <a:avLst/>
        </a:prstGeom>
        <a:solidFill>
          <a:schemeClr val="accent2">
            <a:hueOff val="0"/>
            <a:satOff val="0"/>
            <a:lumOff val="0"/>
            <a:alphaOff val="0"/>
          </a:schemeClr>
        </a:solidFill>
        <a:ln w="1905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34FB926-9F93-48FE-AE4D-F66E41E2B85F}">
      <dsp:nvSpPr>
        <dsp:cNvPr id="0" name=""/>
        <dsp:cNvSpPr/>
      </dsp:nvSpPr>
      <dsp:spPr>
        <a:xfrm>
          <a:off x="1492872" y="1042042"/>
          <a:ext cx="5455539" cy="1894636"/>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A654A0-4CF2-4223-88D7-07F93D6F82A8}">
      <dsp:nvSpPr>
        <dsp:cNvPr id="0" name=""/>
        <dsp:cNvSpPr/>
      </dsp:nvSpPr>
      <dsp:spPr>
        <a:xfrm>
          <a:off x="3700462" y="5681364"/>
          <a:ext cx="1057275" cy="676656"/>
        </a:xfrm>
        <a:prstGeom prst="downArrow">
          <a:avLst/>
        </a:prstGeom>
        <a:solidFill>
          <a:schemeClr val="accent2">
            <a:tint val="4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2EE975-1F1B-42B9-91C6-917E13B1E7FD}">
      <dsp:nvSpPr>
        <dsp:cNvPr id="0" name=""/>
        <dsp:cNvSpPr/>
      </dsp:nvSpPr>
      <dsp:spPr>
        <a:xfrm>
          <a:off x="1691640" y="6222689"/>
          <a:ext cx="5074920" cy="1268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9392" tIns="469392" rIns="469392" bIns="469392" numCol="1" spcCol="1270" anchor="ctr" anchorCtr="0">
          <a:noAutofit/>
        </a:bodyPr>
        <a:lstStyle/>
        <a:p>
          <a:pPr lvl="0" algn="ctr" defTabSz="2933700">
            <a:lnSpc>
              <a:spcPct val="90000"/>
            </a:lnSpc>
            <a:spcBef>
              <a:spcPct val="0"/>
            </a:spcBef>
            <a:spcAft>
              <a:spcPct val="35000"/>
            </a:spcAft>
          </a:pPr>
          <a:r>
            <a:rPr lang="en-GB" sz="6600" b="1" kern="1200" dirty="0" smtClean="0">
              <a:solidFill>
                <a:srgbClr val="FF0000"/>
              </a:solidFill>
            </a:rPr>
            <a:t>?</a:t>
          </a:r>
          <a:endParaRPr lang="en-US" sz="6600" b="1" kern="1200" dirty="0">
            <a:solidFill>
              <a:srgbClr val="FF0000"/>
            </a:solidFill>
          </a:endParaRPr>
        </a:p>
      </dsp:txBody>
      <dsp:txXfrm>
        <a:off x="1691640" y="6222689"/>
        <a:ext cx="5074920" cy="1268730"/>
      </dsp:txXfrm>
    </dsp:sp>
    <dsp:sp modelId="{0339F8EA-3793-4D4D-86EB-15CD267AD719}">
      <dsp:nvSpPr>
        <dsp:cNvPr id="0" name=""/>
        <dsp:cNvSpPr/>
      </dsp:nvSpPr>
      <dsp:spPr>
        <a:xfrm>
          <a:off x="3476320" y="3083005"/>
          <a:ext cx="1903095" cy="1903095"/>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GB" sz="2300" i="1" kern="1200" dirty="0" smtClean="0"/>
            <a:t>“Some other title to emerge”</a:t>
          </a:r>
          <a:endParaRPr lang="en-US" sz="2300" i="1" kern="1200" dirty="0"/>
        </a:p>
      </dsp:txBody>
      <dsp:txXfrm>
        <a:off x="3476320" y="3083005"/>
        <a:ext cx="1903095" cy="1903095"/>
      </dsp:txXfrm>
    </dsp:sp>
    <dsp:sp modelId="{91510B52-D10F-475F-8916-9E0375CCE778}">
      <dsp:nvSpPr>
        <dsp:cNvPr id="0" name=""/>
        <dsp:cNvSpPr/>
      </dsp:nvSpPr>
      <dsp:spPr>
        <a:xfrm>
          <a:off x="2114550" y="1655261"/>
          <a:ext cx="1903095" cy="1903095"/>
        </a:xfrm>
        <a:prstGeom prst="ellips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GB" sz="2300" i="1" kern="1200" dirty="0" smtClean="0"/>
            <a:t>“Bio Parc Morocco”</a:t>
          </a:r>
          <a:endParaRPr lang="en-US" sz="2300" i="1" kern="1200" dirty="0"/>
        </a:p>
      </dsp:txBody>
      <dsp:txXfrm>
        <a:off x="2114550" y="1655261"/>
        <a:ext cx="1903095" cy="1903095"/>
      </dsp:txXfrm>
    </dsp:sp>
    <dsp:sp modelId="{D391A90C-197B-4B1A-AFDF-E46E14E630FC}">
      <dsp:nvSpPr>
        <dsp:cNvPr id="0" name=""/>
        <dsp:cNvSpPr/>
      </dsp:nvSpPr>
      <dsp:spPr>
        <a:xfrm>
          <a:off x="4059936" y="1195135"/>
          <a:ext cx="1903095" cy="1903095"/>
        </a:xfrm>
        <a:prstGeom prst="ellips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GB" sz="2300" kern="1200" dirty="0" smtClean="0"/>
            <a:t>“</a:t>
          </a:r>
          <a:r>
            <a:rPr lang="en-GB" sz="2300" i="1" kern="1200" dirty="0" smtClean="0"/>
            <a:t>Bio Parc Maghreb”</a:t>
          </a:r>
          <a:endParaRPr lang="en-US" sz="2300" i="1" kern="1200" dirty="0"/>
        </a:p>
      </dsp:txBody>
      <dsp:txXfrm>
        <a:off x="4059936" y="1195135"/>
        <a:ext cx="1903095" cy="1903095"/>
      </dsp:txXfrm>
    </dsp:sp>
    <dsp:sp modelId="{AC8D5FFB-45FD-4CEB-B941-8E9530ED83A7}">
      <dsp:nvSpPr>
        <dsp:cNvPr id="0" name=""/>
        <dsp:cNvSpPr/>
      </dsp:nvSpPr>
      <dsp:spPr>
        <a:xfrm>
          <a:off x="1268729" y="809441"/>
          <a:ext cx="5920740" cy="4736592"/>
        </a:xfrm>
        <a:prstGeom prst="funnel">
          <a:avLst/>
        </a:prstGeom>
        <a:solidFill>
          <a:schemeClr val="lt1">
            <a:alpha val="4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BA4192A-D5C9-45F8-8134-DE266695B465}">
      <dsp:nvSpPr>
        <dsp:cNvPr id="0" name=""/>
        <dsp:cNvSpPr/>
      </dsp:nvSpPr>
      <dsp:spPr>
        <a:xfrm>
          <a:off x="3621087" y="0"/>
          <a:ext cx="5431631" cy="1619250"/>
        </a:xfrm>
        <a:prstGeom prst="rightArrow">
          <a:avLst>
            <a:gd name="adj1" fmla="val 75000"/>
            <a:gd name="adj2" fmla="val 50000"/>
          </a:avLst>
        </a:prstGeom>
        <a:solidFill>
          <a:schemeClr val="accent4">
            <a:tint val="40000"/>
            <a:alpha val="90000"/>
            <a:hueOff val="0"/>
            <a:satOff val="0"/>
            <a:lumOff val="0"/>
            <a:alphaOff val="0"/>
          </a:schemeClr>
        </a:solidFill>
        <a:ln w="1905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GB" sz="2000" i="1" kern="1200" dirty="0" smtClean="0"/>
            <a:t>Biology is a vital component of Morocco’s cultural identity. In its arts, crafts, myths and stories, Morocco’s overall heritage is inextricably linked to its biological roots</a:t>
          </a:r>
          <a:endParaRPr lang="en-US" sz="2000" i="1" kern="1200" dirty="0"/>
        </a:p>
      </dsp:txBody>
      <dsp:txXfrm>
        <a:off x="3621087" y="0"/>
        <a:ext cx="5431631" cy="1619250"/>
      </dsp:txXfrm>
    </dsp:sp>
    <dsp:sp modelId="{BBB1BB3D-59E9-41CE-BD1D-F1329EBA7892}">
      <dsp:nvSpPr>
        <dsp:cNvPr id="0" name=""/>
        <dsp:cNvSpPr/>
      </dsp:nvSpPr>
      <dsp:spPr>
        <a:xfrm>
          <a:off x="0" y="0"/>
          <a:ext cx="3621087" cy="161925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GB" sz="2400" kern="1200" dirty="0" smtClean="0">
              <a:solidFill>
                <a:schemeClr val="bg1"/>
              </a:solidFill>
            </a:rPr>
            <a:t>Highlighting Morocco’s natural and biological heritage and culture</a:t>
          </a:r>
          <a:endParaRPr lang="en-US" sz="2400" kern="1200" dirty="0">
            <a:solidFill>
              <a:schemeClr val="bg1"/>
            </a:solidFill>
          </a:endParaRPr>
        </a:p>
      </dsp:txBody>
      <dsp:txXfrm>
        <a:off x="0" y="0"/>
        <a:ext cx="3621087" cy="1619250"/>
      </dsp:txXfrm>
    </dsp:sp>
    <dsp:sp modelId="{908967E0-BE40-48FF-BCDE-FBD695CF66B3}">
      <dsp:nvSpPr>
        <dsp:cNvPr id="0" name=""/>
        <dsp:cNvSpPr/>
      </dsp:nvSpPr>
      <dsp:spPr>
        <a:xfrm>
          <a:off x="3621087" y="1781175"/>
          <a:ext cx="5431631" cy="1619250"/>
        </a:xfrm>
        <a:prstGeom prst="rightArrow">
          <a:avLst>
            <a:gd name="adj1" fmla="val 75000"/>
            <a:gd name="adj2" fmla="val 50000"/>
          </a:avLst>
        </a:prstGeom>
        <a:solidFill>
          <a:schemeClr val="accent4">
            <a:tint val="40000"/>
            <a:alpha val="90000"/>
            <a:hueOff val="-1972853"/>
            <a:satOff val="11079"/>
            <a:lumOff val="704"/>
            <a:alphaOff val="0"/>
          </a:schemeClr>
        </a:solidFill>
        <a:ln w="19050" cap="flat" cmpd="sng" algn="ctr">
          <a:solidFill>
            <a:schemeClr val="accent4">
              <a:tint val="40000"/>
              <a:alpha val="90000"/>
              <a:hueOff val="-1972853"/>
              <a:satOff val="11079"/>
              <a:lumOff val="70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GB" sz="2000" i="1" kern="1200" dirty="0" smtClean="0"/>
            <a:t>Biology and nature are universal topics, providing an opportunity to unite Morocco’s rich and diverse range of cultures, and offering ‘buy in’ for a shared future</a:t>
          </a:r>
          <a:endParaRPr lang="en-US" sz="2000" i="1" kern="1200" dirty="0"/>
        </a:p>
      </dsp:txBody>
      <dsp:txXfrm>
        <a:off x="3621087" y="1781175"/>
        <a:ext cx="5431631" cy="1619250"/>
      </dsp:txXfrm>
    </dsp:sp>
    <dsp:sp modelId="{8EE320E6-7CAD-4A0E-9522-08B1F6667C48}">
      <dsp:nvSpPr>
        <dsp:cNvPr id="0" name=""/>
        <dsp:cNvSpPr/>
      </dsp:nvSpPr>
      <dsp:spPr>
        <a:xfrm>
          <a:off x="0" y="1781175"/>
          <a:ext cx="3621087" cy="1619250"/>
        </a:xfrm>
        <a:prstGeom prst="roundRect">
          <a:avLst/>
        </a:prstGeom>
        <a:solidFill>
          <a:schemeClr val="accent4">
            <a:hueOff val="-2232385"/>
            <a:satOff val="13449"/>
            <a:lumOff val="107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GB" sz="2400" b="0" kern="1200" dirty="0" smtClean="0">
              <a:solidFill>
                <a:schemeClr val="bg1"/>
              </a:solidFill>
            </a:rPr>
            <a:t>Encompassing Morocco’s diversity, traditions and identity</a:t>
          </a:r>
          <a:endParaRPr lang="en-US" sz="2400" b="0" kern="1200" dirty="0">
            <a:solidFill>
              <a:schemeClr val="bg1"/>
            </a:solidFill>
          </a:endParaRPr>
        </a:p>
      </dsp:txBody>
      <dsp:txXfrm>
        <a:off x="0" y="1781175"/>
        <a:ext cx="3621087" cy="1619250"/>
      </dsp:txXfrm>
    </dsp:sp>
    <dsp:sp modelId="{9AF1B8BC-FB5E-443D-A985-304ABB7B6F82}">
      <dsp:nvSpPr>
        <dsp:cNvPr id="0" name=""/>
        <dsp:cNvSpPr/>
      </dsp:nvSpPr>
      <dsp:spPr>
        <a:xfrm>
          <a:off x="3621087" y="3562350"/>
          <a:ext cx="5431631" cy="1619250"/>
        </a:xfrm>
        <a:prstGeom prst="rightArrow">
          <a:avLst>
            <a:gd name="adj1" fmla="val 75000"/>
            <a:gd name="adj2" fmla="val 50000"/>
          </a:avLst>
        </a:prstGeom>
        <a:solidFill>
          <a:schemeClr val="accent4">
            <a:tint val="40000"/>
            <a:alpha val="90000"/>
            <a:hueOff val="-3945706"/>
            <a:satOff val="22157"/>
            <a:lumOff val="1408"/>
            <a:alphaOff val="0"/>
          </a:schemeClr>
        </a:solidFill>
        <a:ln w="19050" cap="flat" cmpd="sng" algn="ctr">
          <a:solidFill>
            <a:schemeClr val="accent4">
              <a:tint val="40000"/>
              <a:alpha val="90000"/>
              <a:hueOff val="-3945706"/>
              <a:satOff val="22157"/>
              <a:lumOff val="14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GB" sz="2000" i="1" kern="1200" dirty="0" smtClean="0"/>
            <a:t>As an attractive urban green-space, Bio Parc will provide an appealing location for people to meet and socialise, engendering civic pride, responsibility and integration</a:t>
          </a:r>
          <a:endParaRPr lang="en-US" sz="2000" b="1" i="1" kern="1200" dirty="0"/>
        </a:p>
      </dsp:txBody>
      <dsp:txXfrm>
        <a:off x="3621087" y="3562350"/>
        <a:ext cx="5431631" cy="1619250"/>
      </dsp:txXfrm>
    </dsp:sp>
    <dsp:sp modelId="{01903E5E-55E5-4C37-8DA1-06E94992CBC7}">
      <dsp:nvSpPr>
        <dsp:cNvPr id="0" name=""/>
        <dsp:cNvSpPr/>
      </dsp:nvSpPr>
      <dsp:spPr>
        <a:xfrm>
          <a:off x="0" y="3562350"/>
          <a:ext cx="3621087" cy="1619250"/>
        </a:xfrm>
        <a:prstGeom prst="roundRect">
          <a:avLst/>
        </a:prstGeom>
        <a:solidFill>
          <a:schemeClr val="accent4">
            <a:hueOff val="-4464770"/>
            <a:satOff val="26899"/>
            <a:lumOff val="215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GB" sz="2400" b="0" kern="1200" dirty="0" smtClean="0">
              <a:solidFill>
                <a:schemeClr val="bg1"/>
              </a:solidFill>
            </a:rPr>
            <a:t>Social and community benefits for Morocco’s people and visitors</a:t>
          </a:r>
          <a:endParaRPr lang="en-US" sz="2400" b="0" kern="1200" dirty="0">
            <a:solidFill>
              <a:schemeClr val="bg1"/>
            </a:solidFill>
          </a:endParaRPr>
        </a:p>
      </dsp:txBody>
      <dsp:txXfrm>
        <a:off x="0" y="3562350"/>
        <a:ext cx="3621087" cy="161925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94F85D7-EFEF-4245-A15C-496418E0D275}">
      <dsp:nvSpPr>
        <dsp:cNvPr id="0" name=""/>
        <dsp:cNvSpPr/>
      </dsp:nvSpPr>
      <dsp:spPr>
        <a:xfrm>
          <a:off x="3682047" y="0"/>
          <a:ext cx="5523071" cy="1833562"/>
        </a:xfrm>
        <a:prstGeom prst="rightArrow">
          <a:avLst>
            <a:gd name="adj1" fmla="val 75000"/>
            <a:gd name="adj2" fmla="val 50000"/>
          </a:avLst>
        </a:prstGeom>
        <a:solidFill>
          <a:schemeClr val="accent4">
            <a:tint val="40000"/>
            <a:alpha val="90000"/>
            <a:hueOff val="0"/>
            <a:satOff val="0"/>
            <a:lumOff val="0"/>
            <a:alphaOff val="0"/>
          </a:schemeClr>
        </a:solidFill>
        <a:ln w="1905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GB" sz="2000" b="0" i="1" kern="1200" dirty="0" smtClean="0">
              <a:solidFill>
                <a:schemeClr val="tx1"/>
              </a:solidFill>
            </a:rPr>
            <a:t>Climate change, soil erosion, deforestation and drought are crucial matters.  An opportunity to present,  interpret  and debate these topics to a large &amp; broadly based constituency</a:t>
          </a:r>
          <a:r>
            <a:rPr lang="en-GB" sz="1800" b="0" i="1" kern="1200" dirty="0" smtClean="0">
              <a:solidFill>
                <a:schemeClr val="tx1"/>
              </a:solidFill>
            </a:rPr>
            <a:t>.</a:t>
          </a:r>
          <a:endParaRPr lang="en-US" sz="1800" b="0" i="1" kern="1200" dirty="0">
            <a:solidFill>
              <a:schemeClr val="tx1"/>
            </a:solidFill>
          </a:endParaRPr>
        </a:p>
      </dsp:txBody>
      <dsp:txXfrm>
        <a:off x="3682047" y="0"/>
        <a:ext cx="5523071" cy="1833562"/>
      </dsp:txXfrm>
    </dsp:sp>
    <dsp:sp modelId="{1A587D0B-15B4-48D5-8CC5-EBA1F25336E2}">
      <dsp:nvSpPr>
        <dsp:cNvPr id="0" name=""/>
        <dsp:cNvSpPr/>
      </dsp:nvSpPr>
      <dsp:spPr>
        <a:xfrm>
          <a:off x="0" y="0"/>
          <a:ext cx="3682047" cy="1833562"/>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GB" sz="2400" b="0" kern="1200" dirty="0" smtClean="0">
              <a:solidFill>
                <a:schemeClr val="bg1"/>
              </a:solidFill>
            </a:rPr>
            <a:t>A platform to explore Morocco’s macro-environmental issues</a:t>
          </a:r>
          <a:endParaRPr lang="en-US" sz="2400" b="0" kern="1200" dirty="0">
            <a:solidFill>
              <a:schemeClr val="bg1"/>
            </a:solidFill>
          </a:endParaRPr>
        </a:p>
      </dsp:txBody>
      <dsp:txXfrm>
        <a:off x="0" y="0"/>
        <a:ext cx="3682047" cy="1833562"/>
      </dsp:txXfrm>
    </dsp:sp>
    <dsp:sp modelId="{61F07870-079E-4FFC-8984-BD8E67EFA312}">
      <dsp:nvSpPr>
        <dsp:cNvPr id="0" name=""/>
        <dsp:cNvSpPr/>
      </dsp:nvSpPr>
      <dsp:spPr>
        <a:xfrm>
          <a:off x="3682047" y="2016918"/>
          <a:ext cx="5523071" cy="1833562"/>
        </a:xfrm>
        <a:prstGeom prst="rightArrow">
          <a:avLst>
            <a:gd name="adj1" fmla="val 75000"/>
            <a:gd name="adj2" fmla="val 50000"/>
          </a:avLst>
        </a:prstGeom>
        <a:solidFill>
          <a:schemeClr val="accent4">
            <a:tint val="40000"/>
            <a:alpha val="90000"/>
            <a:hueOff val="-1972853"/>
            <a:satOff val="11079"/>
            <a:lumOff val="704"/>
            <a:alphaOff val="0"/>
          </a:schemeClr>
        </a:solidFill>
        <a:ln w="19050" cap="flat" cmpd="sng" algn="ctr">
          <a:solidFill>
            <a:schemeClr val="accent4">
              <a:tint val="40000"/>
              <a:alpha val="90000"/>
              <a:hueOff val="-1972853"/>
              <a:satOff val="11079"/>
              <a:lumOff val="70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GB" sz="2000" b="0" i="1" kern="1200" dirty="0" smtClean="0">
              <a:solidFill>
                <a:schemeClr val="tx1"/>
              </a:solidFill>
            </a:rPr>
            <a:t>The natural world is the perfect theme through which visitors can engage with topics such as Morocco’s economically important crops.  </a:t>
          </a:r>
          <a:endParaRPr lang="en-US" sz="2000" b="0" i="1" kern="1200" dirty="0">
            <a:solidFill>
              <a:schemeClr val="tx1"/>
            </a:solidFill>
          </a:endParaRPr>
        </a:p>
      </dsp:txBody>
      <dsp:txXfrm>
        <a:off x="3682047" y="2016918"/>
        <a:ext cx="5523071" cy="1833562"/>
      </dsp:txXfrm>
    </dsp:sp>
    <dsp:sp modelId="{F112A329-BA81-414F-93F7-C5630CA7EBE9}">
      <dsp:nvSpPr>
        <dsp:cNvPr id="0" name=""/>
        <dsp:cNvSpPr/>
      </dsp:nvSpPr>
      <dsp:spPr>
        <a:xfrm>
          <a:off x="0" y="2016918"/>
          <a:ext cx="3682047" cy="1833562"/>
        </a:xfrm>
        <a:prstGeom prst="roundRect">
          <a:avLst/>
        </a:prstGeom>
        <a:solidFill>
          <a:schemeClr val="accent4">
            <a:hueOff val="-2232385"/>
            <a:satOff val="13449"/>
            <a:lumOff val="107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GB" sz="2400" b="0" kern="1200" dirty="0" smtClean="0">
              <a:solidFill>
                <a:schemeClr val="bg1"/>
              </a:solidFill>
            </a:rPr>
            <a:t>Spotlight  on Morocco’s  agriculture &amp;  horticulture</a:t>
          </a:r>
          <a:endParaRPr lang="en-US" sz="2400" b="0" kern="1200" dirty="0">
            <a:solidFill>
              <a:schemeClr val="bg1"/>
            </a:solidFill>
          </a:endParaRPr>
        </a:p>
      </dsp:txBody>
      <dsp:txXfrm>
        <a:off x="0" y="2016918"/>
        <a:ext cx="3682047" cy="1833562"/>
      </dsp:txXfrm>
    </dsp:sp>
    <dsp:sp modelId="{45AB951F-E592-41D4-B701-1D8A02938C4F}">
      <dsp:nvSpPr>
        <dsp:cNvPr id="0" name=""/>
        <dsp:cNvSpPr/>
      </dsp:nvSpPr>
      <dsp:spPr>
        <a:xfrm>
          <a:off x="3682047" y="4033837"/>
          <a:ext cx="5523071" cy="1833562"/>
        </a:xfrm>
        <a:prstGeom prst="rightArrow">
          <a:avLst>
            <a:gd name="adj1" fmla="val 75000"/>
            <a:gd name="adj2" fmla="val 50000"/>
          </a:avLst>
        </a:prstGeom>
        <a:solidFill>
          <a:schemeClr val="accent4">
            <a:tint val="40000"/>
            <a:alpha val="90000"/>
            <a:hueOff val="-3945706"/>
            <a:satOff val="22157"/>
            <a:lumOff val="1408"/>
            <a:alphaOff val="0"/>
          </a:schemeClr>
        </a:solidFill>
        <a:ln w="19050" cap="flat" cmpd="sng" algn="ctr">
          <a:solidFill>
            <a:schemeClr val="accent4">
              <a:tint val="40000"/>
              <a:alpha val="90000"/>
              <a:hueOff val="-3945706"/>
              <a:satOff val="22157"/>
              <a:lumOff val="14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GB" sz="2000" b="0" i="1" kern="1200" dirty="0" smtClean="0">
              <a:solidFill>
                <a:schemeClr val="tx1"/>
              </a:solidFill>
            </a:rPr>
            <a:t>Bio Parc will act as a tourism hub, encouraging wider engagement with Morocco’s natural attractions. Drawing visitors with an innate interest in natural and wild experiences.</a:t>
          </a:r>
          <a:endParaRPr lang="en-US" sz="2000" b="0" i="1" kern="1200" dirty="0">
            <a:solidFill>
              <a:schemeClr val="tx1"/>
            </a:solidFill>
          </a:endParaRPr>
        </a:p>
      </dsp:txBody>
      <dsp:txXfrm>
        <a:off x="3682047" y="4033837"/>
        <a:ext cx="5523071" cy="1833562"/>
      </dsp:txXfrm>
    </dsp:sp>
    <dsp:sp modelId="{BF2E2D4A-EB8A-4266-AB82-7ED4A2A34954}">
      <dsp:nvSpPr>
        <dsp:cNvPr id="0" name=""/>
        <dsp:cNvSpPr/>
      </dsp:nvSpPr>
      <dsp:spPr>
        <a:xfrm>
          <a:off x="0" y="4033837"/>
          <a:ext cx="3682047" cy="1833562"/>
        </a:xfrm>
        <a:prstGeom prst="roundRect">
          <a:avLst/>
        </a:prstGeom>
        <a:solidFill>
          <a:schemeClr val="accent4">
            <a:hueOff val="-4464770"/>
            <a:satOff val="26899"/>
            <a:lumOff val="215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GB" sz="2400" b="0" kern="1200" dirty="0" smtClean="0">
              <a:solidFill>
                <a:schemeClr val="bg1"/>
              </a:solidFill>
            </a:rPr>
            <a:t>Benefitting Morocco’s tourism economy</a:t>
          </a:r>
          <a:endParaRPr lang="en-US" sz="2400" b="0" kern="1200" dirty="0">
            <a:solidFill>
              <a:schemeClr val="bg1"/>
            </a:solidFill>
          </a:endParaRPr>
        </a:p>
      </dsp:txBody>
      <dsp:txXfrm>
        <a:off x="0" y="4033837"/>
        <a:ext cx="3682047" cy="1833562"/>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BA4192A-D5C9-45F8-8134-DE266695B465}">
      <dsp:nvSpPr>
        <dsp:cNvPr id="0" name=""/>
        <dsp:cNvSpPr/>
      </dsp:nvSpPr>
      <dsp:spPr>
        <a:xfrm>
          <a:off x="3773487" y="0"/>
          <a:ext cx="5660231" cy="1619250"/>
        </a:xfrm>
        <a:prstGeom prst="rightArrow">
          <a:avLst>
            <a:gd name="adj1" fmla="val 75000"/>
            <a:gd name="adj2" fmla="val 50000"/>
          </a:avLst>
        </a:prstGeom>
        <a:solidFill>
          <a:schemeClr val="accent4">
            <a:tint val="40000"/>
            <a:alpha val="90000"/>
            <a:hueOff val="0"/>
            <a:satOff val="0"/>
            <a:lumOff val="0"/>
            <a:alphaOff val="0"/>
          </a:schemeClr>
        </a:solidFill>
        <a:ln w="1905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GB" sz="1800" i="1" kern="1200" dirty="0" smtClean="0"/>
            <a:t>Promoting biotech &amp; science sectors,  advocating  for technical innovation &amp; research, realising the growth potential of biotech, crop science,  </a:t>
          </a:r>
          <a:r>
            <a:rPr lang="en-GB" sz="1800" i="1" kern="1200" dirty="0" err="1" smtClean="0"/>
            <a:t>pharma</a:t>
          </a:r>
          <a:r>
            <a:rPr lang="en-GB" sz="1800" i="1" kern="1200" dirty="0" smtClean="0"/>
            <a:t>  &amp; microbiology sectors.</a:t>
          </a:r>
          <a:endParaRPr lang="en-US" sz="1800" i="1" kern="1200" dirty="0"/>
        </a:p>
      </dsp:txBody>
      <dsp:txXfrm>
        <a:off x="3773487" y="0"/>
        <a:ext cx="5660231" cy="1619250"/>
      </dsp:txXfrm>
    </dsp:sp>
    <dsp:sp modelId="{BBB1BB3D-59E9-41CE-BD1D-F1329EBA7892}">
      <dsp:nvSpPr>
        <dsp:cNvPr id="0" name=""/>
        <dsp:cNvSpPr/>
      </dsp:nvSpPr>
      <dsp:spPr>
        <a:xfrm>
          <a:off x="0" y="0"/>
          <a:ext cx="3773487" cy="161925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GB" sz="2400" kern="1200" smtClean="0"/>
            <a:t>Promoting </a:t>
          </a:r>
          <a:r>
            <a:rPr lang="en-GB" sz="2400" kern="1200" dirty="0" smtClean="0"/>
            <a:t>Morocco’s technological and scientific economy</a:t>
          </a:r>
          <a:endParaRPr lang="en-US" sz="2400" kern="1200" dirty="0">
            <a:solidFill>
              <a:schemeClr val="tx1"/>
            </a:solidFill>
          </a:endParaRPr>
        </a:p>
      </dsp:txBody>
      <dsp:txXfrm>
        <a:off x="0" y="0"/>
        <a:ext cx="3773487" cy="1619250"/>
      </dsp:txXfrm>
    </dsp:sp>
    <dsp:sp modelId="{908967E0-BE40-48FF-BCDE-FBD695CF66B3}">
      <dsp:nvSpPr>
        <dsp:cNvPr id="0" name=""/>
        <dsp:cNvSpPr/>
      </dsp:nvSpPr>
      <dsp:spPr>
        <a:xfrm>
          <a:off x="3773487" y="1781175"/>
          <a:ext cx="5660231" cy="1619250"/>
        </a:xfrm>
        <a:prstGeom prst="rightArrow">
          <a:avLst>
            <a:gd name="adj1" fmla="val 75000"/>
            <a:gd name="adj2" fmla="val 50000"/>
          </a:avLst>
        </a:prstGeom>
        <a:solidFill>
          <a:schemeClr val="accent4">
            <a:tint val="40000"/>
            <a:alpha val="90000"/>
            <a:hueOff val="-1972853"/>
            <a:satOff val="11079"/>
            <a:lumOff val="704"/>
            <a:alphaOff val="0"/>
          </a:schemeClr>
        </a:solidFill>
        <a:ln w="19050" cap="flat" cmpd="sng" algn="ctr">
          <a:solidFill>
            <a:schemeClr val="accent4">
              <a:tint val="40000"/>
              <a:alpha val="90000"/>
              <a:hueOff val="-1972853"/>
              <a:satOff val="11079"/>
              <a:lumOff val="70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GB" sz="1800" i="1" kern="1200" dirty="0" smtClean="0"/>
            <a:t>Bio Parc can not only provide direct opportunities for young people and students eager to work with flora and fauna, but promote vocational training  and signpost this audience towards the much wider bio- </a:t>
          </a:r>
          <a:r>
            <a:rPr lang="en-GB" sz="1800" b="0" i="1" kern="1200" dirty="0" smtClean="0"/>
            <a:t>and </a:t>
          </a:r>
          <a:r>
            <a:rPr lang="en-GB" sz="1800" b="0" i="1" kern="1200" dirty="0" err="1" smtClean="0"/>
            <a:t>enviro</a:t>
          </a:r>
          <a:r>
            <a:rPr lang="en-GB" sz="1800" b="0" i="1" kern="1200" dirty="0" smtClean="0"/>
            <a:t>-sector.   </a:t>
          </a:r>
          <a:endParaRPr lang="en-US" sz="1800" b="0" i="1" kern="1200" dirty="0"/>
        </a:p>
      </dsp:txBody>
      <dsp:txXfrm>
        <a:off x="3773487" y="1781175"/>
        <a:ext cx="5660231" cy="1619250"/>
      </dsp:txXfrm>
    </dsp:sp>
    <dsp:sp modelId="{8EE320E6-7CAD-4A0E-9522-08B1F6667C48}">
      <dsp:nvSpPr>
        <dsp:cNvPr id="0" name=""/>
        <dsp:cNvSpPr/>
      </dsp:nvSpPr>
      <dsp:spPr>
        <a:xfrm>
          <a:off x="0" y="1781175"/>
          <a:ext cx="3773487" cy="1619250"/>
        </a:xfrm>
        <a:prstGeom prst="roundRect">
          <a:avLst/>
        </a:prstGeom>
        <a:solidFill>
          <a:schemeClr val="accent4">
            <a:hueOff val="-2232385"/>
            <a:satOff val="13449"/>
            <a:lumOff val="107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GB" sz="2000" b="0" kern="1200" dirty="0" smtClean="0">
              <a:solidFill>
                <a:schemeClr val="tx1"/>
              </a:solidFill>
            </a:rPr>
            <a:t> </a:t>
          </a:r>
          <a:r>
            <a:rPr lang="en-GB" sz="2400" kern="1200" dirty="0" smtClean="0"/>
            <a:t>Supporting Morocco’s young people</a:t>
          </a:r>
          <a:endParaRPr lang="en-US" sz="2400" b="0" kern="1200" dirty="0">
            <a:solidFill>
              <a:schemeClr val="tx1"/>
            </a:solidFill>
          </a:endParaRPr>
        </a:p>
      </dsp:txBody>
      <dsp:txXfrm>
        <a:off x="0" y="1781175"/>
        <a:ext cx="3773487" cy="1619250"/>
      </dsp:txXfrm>
    </dsp:sp>
    <dsp:sp modelId="{9AF1B8BC-FB5E-443D-A985-304ABB7B6F82}">
      <dsp:nvSpPr>
        <dsp:cNvPr id="0" name=""/>
        <dsp:cNvSpPr/>
      </dsp:nvSpPr>
      <dsp:spPr>
        <a:xfrm>
          <a:off x="3773487" y="3562350"/>
          <a:ext cx="5660231" cy="1619250"/>
        </a:xfrm>
        <a:prstGeom prst="rightArrow">
          <a:avLst>
            <a:gd name="adj1" fmla="val 75000"/>
            <a:gd name="adj2" fmla="val 50000"/>
          </a:avLst>
        </a:prstGeom>
        <a:solidFill>
          <a:schemeClr val="accent4">
            <a:tint val="40000"/>
            <a:alpha val="90000"/>
            <a:hueOff val="-3945706"/>
            <a:satOff val="22157"/>
            <a:lumOff val="1408"/>
            <a:alphaOff val="0"/>
          </a:schemeClr>
        </a:solidFill>
        <a:ln w="19050" cap="flat" cmpd="sng" algn="ctr">
          <a:solidFill>
            <a:schemeClr val="accent4">
              <a:tint val="40000"/>
              <a:alpha val="90000"/>
              <a:hueOff val="-3945706"/>
              <a:satOff val="22157"/>
              <a:lumOff val="14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GB" sz="1800" i="1" kern="1200" dirty="0" smtClean="0"/>
            <a:t>Bio Parc would support Morocco’s universities, specifically research, technology, teaching and student recruitment,  including partnerships with leading higher education and research institutions in the UK</a:t>
          </a:r>
          <a:endParaRPr lang="en-US" sz="1800" b="1" i="1" kern="1200" dirty="0"/>
        </a:p>
      </dsp:txBody>
      <dsp:txXfrm>
        <a:off x="3773487" y="3562350"/>
        <a:ext cx="5660231" cy="1619250"/>
      </dsp:txXfrm>
    </dsp:sp>
    <dsp:sp modelId="{01903E5E-55E5-4C37-8DA1-06E94992CBC7}">
      <dsp:nvSpPr>
        <dsp:cNvPr id="0" name=""/>
        <dsp:cNvSpPr/>
      </dsp:nvSpPr>
      <dsp:spPr>
        <a:xfrm>
          <a:off x="0" y="3562350"/>
          <a:ext cx="3773487" cy="1619250"/>
        </a:xfrm>
        <a:prstGeom prst="roundRect">
          <a:avLst/>
        </a:prstGeom>
        <a:solidFill>
          <a:schemeClr val="accent4">
            <a:hueOff val="-4464770"/>
            <a:satOff val="26899"/>
            <a:lumOff val="215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GB" sz="2000" b="1" kern="1200" dirty="0" smtClean="0">
              <a:solidFill>
                <a:schemeClr val="bg1"/>
              </a:solidFill>
            </a:rPr>
            <a:t> </a:t>
          </a:r>
          <a:r>
            <a:rPr lang="en-GB" sz="2400" kern="1200" dirty="0" smtClean="0"/>
            <a:t>Benefitting Morocco’s universities </a:t>
          </a:r>
          <a:endParaRPr lang="en-US" sz="2400" b="1" kern="1200" dirty="0">
            <a:solidFill>
              <a:schemeClr val="bg1"/>
            </a:solidFill>
          </a:endParaRPr>
        </a:p>
      </dsp:txBody>
      <dsp:txXfrm>
        <a:off x="0" y="3562350"/>
        <a:ext cx="3773487" cy="161925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B33D7CD-FD93-4496-94C2-D1EC23EE879A}">
      <dsp:nvSpPr>
        <dsp:cNvPr id="0" name=""/>
        <dsp:cNvSpPr/>
      </dsp:nvSpPr>
      <dsp:spPr>
        <a:xfrm>
          <a:off x="5529421" y="4191352"/>
          <a:ext cx="2433496" cy="2433496"/>
        </a:xfrm>
        <a:prstGeom prst="ellips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GB" sz="2400" b="1" i="1" kern="1200" dirty="0" smtClean="0">
              <a:solidFill>
                <a:schemeClr val="tx1"/>
              </a:solidFill>
              <a:latin typeface="Calibri" pitchFamily="34" charset="0"/>
              <a:ea typeface="Calibri" pitchFamily="34" charset="0"/>
              <a:cs typeface="GillSans-SemiBold"/>
            </a:rPr>
            <a:t> </a:t>
          </a:r>
          <a:r>
            <a:rPr lang="en-GB" sz="2400" b="0" i="0" kern="1200" dirty="0" smtClean="0">
              <a:solidFill>
                <a:schemeClr val="tx1"/>
              </a:solidFill>
            </a:rPr>
            <a:t>Possible physical components  all combining within Bio Parc</a:t>
          </a:r>
          <a:endParaRPr lang="en-US" sz="2400" b="0" i="0" kern="1200" dirty="0">
            <a:solidFill>
              <a:schemeClr val="tx1"/>
            </a:solidFill>
          </a:endParaRPr>
        </a:p>
      </dsp:txBody>
      <dsp:txXfrm>
        <a:off x="5529421" y="4191352"/>
        <a:ext cx="2433496" cy="2433496"/>
      </dsp:txXfrm>
    </dsp:sp>
    <dsp:sp modelId="{4B8CED0A-0A8D-4594-AA94-284F73E2256A}">
      <dsp:nvSpPr>
        <dsp:cNvPr id="0" name=""/>
        <dsp:cNvSpPr/>
      </dsp:nvSpPr>
      <dsp:spPr>
        <a:xfrm rot="17306103">
          <a:off x="6973709" y="4020514"/>
          <a:ext cx="459896" cy="30259"/>
        </a:xfrm>
        <a:custGeom>
          <a:avLst/>
          <a:gdLst/>
          <a:ahLst/>
          <a:cxnLst/>
          <a:rect l="0" t="0" r="0" b="0"/>
          <a:pathLst>
            <a:path>
              <a:moveTo>
                <a:pt x="0" y="15129"/>
              </a:moveTo>
              <a:lnTo>
                <a:pt x="459896" y="15129"/>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7306103">
        <a:off x="7192159" y="4024147"/>
        <a:ext cx="22994" cy="22994"/>
      </dsp:txXfrm>
    </dsp:sp>
    <dsp:sp modelId="{6C8680E6-3E9B-43C7-BE32-E5F5D5CCEEA4}">
      <dsp:nvSpPr>
        <dsp:cNvPr id="0" name=""/>
        <dsp:cNvSpPr/>
      </dsp:nvSpPr>
      <dsp:spPr>
        <a:xfrm>
          <a:off x="6444397" y="1446440"/>
          <a:ext cx="2433496" cy="2433496"/>
        </a:xfrm>
        <a:prstGeom prst="ellips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kumimoji="0" lang="en-GB" sz="1800" b="1" i="0" u="none" strike="noStrike" kern="1200" cap="none" normalizeH="0" baseline="0" dirty="0" smtClean="0">
              <a:ln/>
              <a:solidFill>
                <a:schemeClr val="bg1"/>
              </a:solidFill>
              <a:effectLst/>
              <a:latin typeface="Calibri" pitchFamily="34" charset="0"/>
              <a:ea typeface="Calibri" pitchFamily="34" charset="0"/>
              <a:cs typeface="GillSans-Light"/>
            </a:rPr>
            <a:t>A botanic gardens.</a:t>
          </a:r>
          <a:endParaRPr lang="en-US" sz="1800" b="1" kern="1200" dirty="0">
            <a:solidFill>
              <a:schemeClr val="bg1"/>
            </a:solidFill>
          </a:endParaRPr>
        </a:p>
      </dsp:txBody>
      <dsp:txXfrm>
        <a:off x="6444397" y="1446440"/>
        <a:ext cx="2433496" cy="2433496"/>
      </dsp:txXfrm>
    </dsp:sp>
    <dsp:sp modelId="{04178A6F-3718-40E2-B786-EDF205C24A35}">
      <dsp:nvSpPr>
        <dsp:cNvPr id="0" name=""/>
        <dsp:cNvSpPr/>
      </dsp:nvSpPr>
      <dsp:spPr>
        <a:xfrm rot="20719440">
          <a:off x="7908914" y="4973616"/>
          <a:ext cx="876940" cy="30259"/>
        </a:xfrm>
        <a:custGeom>
          <a:avLst/>
          <a:gdLst/>
          <a:ahLst/>
          <a:cxnLst/>
          <a:rect l="0" t="0" r="0" b="0"/>
          <a:pathLst>
            <a:path>
              <a:moveTo>
                <a:pt x="0" y="15129"/>
              </a:moveTo>
              <a:lnTo>
                <a:pt x="876940" y="15129"/>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20719440">
        <a:off x="8325461" y="4966822"/>
        <a:ext cx="43847" cy="43847"/>
      </dsp:txXfrm>
    </dsp:sp>
    <dsp:sp modelId="{F4BB72A3-45DF-4EE0-82F4-C59066CC6DBF}">
      <dsp:nvSpPr>
        <dsp:cNvPr id="0" name=""/>
        <dsp:cNvSpPr/>
      </dsp:nvSpPr>
      <dsp:spPr>
        <a:xfrm>
          <a:off x="8731852" y="3352643"/>
          <a:ext cx="2433496" cy="2433496"/>
        </a:xfrm>
        <a:prstGeom prst="ellipse">
          <a:avLst/>
        </a:prstGeom>
        <a:solidFill>
          <a:schemeClr val="accent4">
            <a:hueOff val="-744128"/>
            <a:satOff val="4483"/>
            <a:lumOff val="35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kumimoji="0" lang="en-GB" sz="1800" b="1" i="0" u="none" strike="noStrike" kern="1200" cap="none" normalizeH="0" baseline="0" dirty="0" smtClean="0">
              <a:ln/>
              <a:solidFill>
                <a:schemeClr val="bg1"/>
              </a:solidFill>
              <a:effectLst/>
              <a:latin typeface="Calibri" pitchFamily="34" charset="0"/>
              <a:ea typeface="Calibri" pitchFamily="34" charset="0"/>
              <a:cs typeface="GillSans-Light"/>
            </a:rPr>
            <a:t>A sculpture park and natural history museum.</a:t>
          </a:r>
          <a:endParaRPr lang="en-US" sz="1800" b="1" kern="1200" dirty="0">
            <a:solidFill>
              <a:schemeClr val="bg1"/>
            </a:solidFill>
          </a:endParaRPr>
        </a:p>
      </dsp:txBody>
      <dsp:txXfrm>
        <a:off x="8731852" y="3352643"/>
        <a:ext cx="2433496" cy="2433496"/>
      </dsp:txXfrm>
    </dsp:sp>
    <dsp:sp modelId="{0C219A63-EC7E-4E47-8F0F-2546A5F5CC37}">
      <dsp:nvSpPr>
        <dsp:cNvPr id="0" name=""/>
        <dsp:cNvSpPr/>
      </dsp:nvSpPr>
      <dsp:spPr>
        <a:xfrm rot="1869572">
          <a:off x="7686535" y="6384211"/>
          <a:ext cx="1397957" cy="30259"/>
        </a:xfrm>
        <a:custGeom>
          <a:avLst/>
          <a:gdLst/>
          <a:ahLst/>
          <a:cxnLst/>
          <a:rect l="0" t="0" r="0" b="0"/>
          <a:pathLst>
            <a:path>
              <a:moveTo>
                <a:pt x="0" y="15129"/>
              </a:moveTo>
              <a:lnTo>
                <a:pt x="1397957" y="15129"/>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869572">
        <a:off x="8350565" y="6364392"/>
        <a:ext cx="69897" cy="69897"/>
      </dsp:txXfrm>
    </dsp:sp>
    <dsp:sp modelId="{A6587DAD-5D42-46F5-BDA6-64E490DAC983}">
      <dsp:nvSpPr>
        <dsp:cNvPr id="0" name=""/>
        <dsp:cNvSpPr/>
      </dsp:nvSpPr>
      <dsp:spPr>
        <a:xfrm>
          <a:off x="8808110" y="6173833"/>
          <a:ext cx="2433496" cy="2433496"/>
        </a:xfrm>
        <a:prstGeom prst="ellipse">
          <a:avLst/>
        </a:prstGeom>
        <a:solidFill>
          <a:schemeClr val="accent4">
            <a:hueOff val="-1488257"/>
            <a:satOff val="8966"/>
            <a:lumOff val="71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kumimoji="0" lang="en-GB" sz="1800" b="1" i="0" u="none" strike="noStrike" kern="1200" cap="none" normalizeH="0" baseline="0" dirty="0" smtClean="0">
              <a:ln/>
              <a:solidFill>
                <a:schemeClr val="bg1"/>
              </a:solidFill>
              <a:effectLst/>
              <a:latin typeface="Calibri" pitchFamily="34" charset="0"/>
              <a:ea typeface="Calibri" pitchFamily="34" charset="0"/>
              <a:cs typeface="GillSans-Light"/>
            </a:rPr>
            <a:t>A public park and gardens which serves as a community amenity.</a:t>
          </a:r>
          <a:endParaRPr lang="en-US" sz="1800" b="1" kern="1200" dirty="0">
            <a:solidFill>
              <a:schemeClr val="bg1"/>
            </a:solidFill>
          </a:endParaRPr>
        </a:p>
      </dsp:txBody>
      <dsp:txXfrm>
        <a:off x="8808110" y="6173833"/>
        <a:ext cx="2433496" cy="2433496"/>
      </dsp:txXfrm>
    </dsp:sp>
    <dsp:sp modelId="{33540025-3238-4B06-A0B2-6C306378A7DB}">
      <dsp:nvSpPr>
        <dsp:cNvPr id="0" name=""/>
        <dsp:cNvSpPr/>
      </dsp:nvSpPr>
      <dsp:spPr>
        <a:xfrm rot="4997155">
          <a:off x="6743464" y="6764401"/>
          <a:ext cx="328305" cy="30259"/>
        </a:xfrm>
        <a:custGeom>
          <a:avLst/>
          <a:gdLst/>
          <a:ahLst/>
          <a:cxnLst/>
          <a:rect l="0" t="0" r="0" b="0"/>
          <a:pathLst>
            <a:path>
              <a:moveTo>
                <a:pt x="0" y="15129"/>
              </a:moveTo>
              <a:lnTo>
                <a:pt x="328305" y="15129"/>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4997155">
        <a:off x="6899409" y="6771323"/>
        <a:ext cx="16415" cy="16415"/>
      </dsp:txXfrm>
    </dsp:sp>
    <dsp:sp modelId="{CCFD7990-DB0C-41C5-A332-FC4DA930079B}">
      <dsp:nvSpPr>
        <dsp:cNvPr id="0" name=""/>
        <dsp:cNvSpPr/>
      </dsp:nvSpPr>
      <dsp:spPr>
        <a:xfrm>
          <a:off x="5852317" y="6934214"/>
          <a:ext cx="2433496" cy="2433496"/>
        </a:xfrm>
        <a:prstGeom prst="ellipse">
          <a:avLst/>
        </a:prstGeom>
        <a:solidFill>
          <a:schemeClr val="accent4">
            <a:hueOff val="-2232385"/>
            <a:satOff val="13449"/>
            <a:lumOff val="107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b="1" kern="1200" dirty="0" smtClean="0">
              <a:solidFill>
                <a:schemeClr val="bg1"/>
              </a:solidFill>
            </a:rPr>
            <a:t>A  scientific research and innovation </a:t>
          </a:r>
          <a:r>
            <a:rPr lang="en-GB" sz="1800" b="1" kern="1200" dirty="0" err="1" smtClean="0">
              <a:solidFill>
                <a:schemeClr val="bg1"/>
              </a:solidFill>
            </a:rPr>
            <a:t>faciility</a:t>
          </a:r>
          <a:endParaRPr lang="en-US" sz="1800" b="1" kern="1200" dirty="0">
            <a:solidFill>
              <a:schemeClr val="bg1"/>
            </a:solidFill>
          </a:endParaRPr>
        </a:p>
      </dsp:txBody>
      <dsp:txXfrm>
        <a:off x="5852317" y="6934214"/>
        <a:ext cx="2433496" cy="2433496"/>
      </dsp:txXfrm>
    </dsp:sp>
    <dsp:sp modelId="{6F03DF56-5AC3-4C02-9E13-51E060877D35}">
      <dsp:nvSpPr>
        <dsp:cNvPr id="0" name=""/>
        <dsp:cNvSpPr/>
      </dsp:nvSpPr>
      <dsp:spPr>
        <a:xfrm rot="8195453">
          <a:off x="4610603" y="6727327"/>
          <a:ext cx="1449946" cy="30259"/>
        </a:xfrm>
        <a:custGeom>
          <a:avLst/>
          <a:gdLst/>
          <a:ahLst/>
          <a:cxnLst/>
          <a:rect l="0" t="0" r="0" b="0"/>
          <a:pathLst>
            <a:path>
              <a:moveTo>
                <a:pt x="0" y="15129"/>
              </a:moveTo>
              <a:lnTo>
                <a:pt x="1449946" y="15129"/>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8195453">
        <a:off x="5299327" y="6706208"/>
        <a:ext cx="72497" cy="72497"/>
      </dsp:txXfrm>
    </dsp:sp>
    <dsp:sp modelId="{3CDAE9F2-6449-4213-9B35-85AFECCF3BFA}">
      <dsp:nvSpPr>
        <dsp:cNvPr id="0" name=""/>
        <dsp:cNvSpPr/>
      </dsp:nvSpPr>
      <dsp:spPr>
        <a:xfrm>
          <a:off x="2708234" y="6860066"/>
          <a:ext cx="2433496" cy="2433496"/>
        </a:xfrm>
        <a:prstGeom prst="ellipse">
          <a:avLst/>
        </a:prstGeom>
        <a:solidFill>
          <a:schemeClr val="accent4">
            <a:hueOff val="-2976513"/>
            <a:satOff val="17933"/>
            <a:lumOff val="143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kumimoji="0" lang="en-GB" sz="1800" b="1" i="0" u="none" strike="noStrike" kern="1200" cap="none" normalizeH="0" baseline="0" dirty="0" smtClean="0">
              <a:ln/>
              <a:solidFill>
                <a:schemeClr val="bg1"/>
              </a:solidFill>
              <a:effectLst/>
              <a:latin typeface="Calibri" pitchFamily="34" charset="0"/>
              <a:ea typeface="Calibri" pitchFamily="34" charset="0"/>
              <a:cs typeface="GillSans-Light"/>
            </a:rPr>
            <a:t> </a:t>
          </a:r>
          <a:r>
            <a:rPr lang="en-GB" sz="1800" b="1" kern="1200" dirty="0" smtClean="0">
              <a:solidFill>
                <a:schemeClr val="bg1"/>
              </a:solidFill>
            </a:rPr>
            <a:t>Iconic architecture: a distinctive skyline  instantly recognisable marketing image. </a:t>
          </a:r>
          <a:endParaRPr lang="en-US" sz="1800" b="1" kern="1200" dirty="0">
            <a:solidFill>
              <a:schemeClr val="bg1"/>
            </a:solidFill>
          </a:endParaRPr>
        </a:p>
      </dsp:txBody>
      <dsp:txXfrm>
        <a:off x="2708234" y="6860066"/>
        <a:ext cx="2433496" cy="2433496"/>
      </dsp:txXfrm>
    </dsp:sp>
    <dsp:sp modelId="{333E36C4-E2F9-4903-A118-823431A312BD}">
      <dsp:nvSpPr>
        <dsp:cNvPr id="0" name=""/>
        <dsp:cNvSpPr/>
      </dsp:nvSpPr>
      <dsp:spPr>
        <a:xfrm rot="10518961">
          <a:off x="4240983" y="5545190"/>
          <a:ext cx="1294662" cy="30259"/>
        </a:xfrm>
        <a:custGeom>
          <a:avLst/>
          <a:gdLst/>
          <a:ahLst/>
          <a:cxnLst/>
          <a:rect l="0" t="0" r="0" b="0"/>
          <a:pathLst>
            <a:path>
              <a:moveTo>
                <a:pt x="0" y="15129"/>
              </a:moveTo>
              <a:lnTo>
                <a:pt x="1294662" y="15129"/>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518961">
        <a:off x="4855948" y="5527954"/>
        <a:ext cx="64733" cy="64733"/>
      </dsp:txXfrm>
    </dsp:sp>
    <dsp:sp modelId="{AC43634C-FE73-49B8-9AE6-D3BA558A3758}">
      <dsp:nvSpPr>
        <dsp:cNvPr id="0" name=""/>
        <dsp:cNvSpPr/>
      </dsp:nvSpPr>
      <dsp:spPr>
        <a:xfrm>
          <a:off x="1813713" y="4495792"/>
          <a:ext cx="2433496" cy="2433496"/>
        </a:xfrm>
        <a:prstGeom prst="ellipse">
          <a:avLst/>
        </a:prstGeom>
        <a:solidFill>
          <a:schemeClr val="accent4">
            <a:hueOff val="-3720641"/>
            <a:satOff val="22416"/>
            <a:lumOff val="179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kumimoji="0" lang="en-GB" sz="1800" b="1" i="0" u="none" strike="noStrike" kern="1200" cap="none" normalizeH="0" baseline="0" dirty="0" smtClean="0">
              <a:ln/>
              <a:solidFill>
                <a:schemeClr val="bg1"/>
              </a:solidFill>
              <a:effectLst/>
              <a:latin typeface="Calibri" pitchFamily="34" charset="0"/>
              <a:ea typeface="Calibri" pitchFamily="34" charset="0"/>
              <a:cs typeface="GillSans-Light"/>
            </a:rPr>
            <a:t>A public venue for the appreciation and understanding of science.</a:t>
          </a:r>
          <a:endParaRPr lang="en-US" sz="1800" b="1" kern="1200" dirty="0">
            <a:solidFill>
              <a:schemeClr val="bg1"/>
            </a:solidFill>
          </a:endParaRPr>
        </a:p>
      </dsp:txBody>
      <dsp:txXfrm>
        <a:off x="1813713" y="4495792"/>
        <a:ext cx="2433496" cy="2433496"/>
      </dsp:txXfrm>
    </dsp:sp>
    <dsp:sp modelId="{C07FDEB3-BD01-48DB-AD0F-429A22835105}">
      <dsp:nvSpPr>
        <dsp:cNvPr id="0" name=""/>
        <dsp:cNvSpPr/>
      </dsp:nvSpPr>
      <dsp:spPr>
        <a:xfrm rot="13180458">
          <a:off x="5005307" y="4325998"/>
          <a:ext cx="909029" cy="30259"/>
        </a:xfrm>
        <a:custGeom>
          <a:avLst/>
          <a:gdLst/>
          <a:ahLst/>
          <a:cxnLst/>
          <a:rect l="0" t="0" r="0" b="0"/>
          <a:pathLst>
            <a:path>
              <a:moveTo>
                <a:pt x="0" y="15129"/>
              </a:moveTo>
              <a:lnTo>
                <a:pt x="909029" y="15129"/>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3180458">
        <a:off x="5437096" y="4318402"/>
        <a:ext cx="45451" cy="45451"/>
      </dsp:txXfrm>
    </dsp:sp>
    <dsp:sp modelId="{4F1CD3BD-9A18-4BC5-AF62-AA8F02EA32C2}">
      <dsp:nvSpPr>
        <dsp:cNvPr id="0" name=""/>
        <dsp:cNvSpPr/>
      </dsp:nvSpPr>
      <dsp:spPr>
        <a:xfrm>
          <a:off x="2956725" y="2057408"/>
          <a:ext cx="2433496" cy="2433496"/>
        </a:xfrm>
        <a:prstGeom prst="ellipse">
          <a:avLst/>
        </a:prstGeom>
        <a:solidFill>
          <a:schemeClr val="accent4">
            <a:hueOff val="-4464770"/>
            <a:satOff val="26899"/>
            <a:lumOff val="215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kumimoji="0" lang="en-GB" sz="1800" b="1" i="0" u="none" strike="noStrike" kern="1200" cap="none" normalizeH="0" baseline="0" dirty="0" smtClean="0">
              <a:ln/>
              <a:solidFill>
                <a:schemeClr val="bg1"/>
              </a:solidFill>
              <a:effectLst/>
              <a:latin typeface="Calibri" pitchFamily="34" charset="0"/>
              <a:ea typeface="Calibri" pitchFamily="34" charset="0"/>
              <a:cs typeface="GillSans-Light"/>
            </a:rPr>
            <a:t>A small  conservation orientated collection of the native zoological jewels of Morocco and the Maghreb.</a:t>
          </a:r>
          <a:endParaRPr lang="en-US" sz="1800" b="1" kern="1200" dirty="0">
            <a:solidFill>
              <a:schemeClr val="bg1"/>
            </a:solidFill>
          </a:endParaRPr>
        </a:p>
      </dsp:txBody>
      <dsp:txXfrm>
        <a:off x="2956725" y="2057408"/>
        <a:ext cx="2433496" cy="2433496"/>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80EBD9F-CE20-49BA-966C-566D6B30CC4A}">
      <dsp:nvSpPr>
        <dsp:cNvPr id="0" name=""/>
        <dsp:cNvSpPr/>
      </dsp:nvSpPr>
      <dsp:spPr>
        <a:xfrm>
          <a:off x="193352" y="691093"/>
          <a:ext cx="2199926" cy="2264617"/>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en-GB" sz="1400" kern="1200" dirty="0" smtClean="0"/>
            <a:t>As an iconic national symbol showcasing Morocco’s proud national culture and identity</a:t>
          </a:r>
          <a:endParaRPr lang="en-US" sz="1400" kern="1200" dirty="0"/>
        </a:p>
      </dsp:txBody>
      <dsp:txXfrm>
        <a:off x="193352" y="691093"/>
        <a:ext cx="2199926" cy="1779342"/>
      </dsp:txXfrm>
    </dsp:sp>
    <dsp:sp modelId="{280C7B57-557F-4FA3-B27E-3354C3805E35}">
      <dsp:nvSpPr>
        <dsp:cNvPr id="0" name=""/>
        <dsp:cNvSpPr/>
      </dsp:nvSpPr>
      <dsp:spPr>
        <a:xfrm>
          <a:off x="409352" y="82742"/>
          <a:ext cx="3032290" cy="3032290"/>
        </a:xfrm>
        <a:prstGeom prst="leftCircularArrow">
          <a:avLst>
            <a:gd name="adj1" fmla="val 2735"/>
            <a:gd name="adj2" fmla="val 333239"/>
            <a:gd name="adj3" fmla="val 562939"/>
            <a:gd name="adj4" fmla="val 7478679"/>
            <a:gd name="adj5" fmla="val 319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93AFD41-DE73-4259-955C-0F8A242DDB64}">
      <dsp:nvSpPr>
        <dsp:cNvPr id="0" name=""/>
        <dsp:cNvSpPr/>
      </dsp:nvSpPr>
      <dsp:spPr>
        <a:xfrm>
          <a:off x="218466" y="3024382"/>
          <a:ext cx="2173851" cy="1039617"/>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GB" sz="1300" kern="1200" dirty="0" smtClean="0"/>
            <a:t>Senior political figures &amp; national identity stakeholders</a:t>
          </a:r>
          <a:endParaRPr lang="en-US" sz="1300" b="1" kern="1200" dirty="0"/>
        </a:p>
      </dsp:txBody>
      <dsp:txXfrm>
        <a:off x="218466" y="3024382"/>
        <a:ext cx="2173851" cy="1039617"/>
      </dsp:txXfrm>
    </dsp:sp>
    <dsp:sp modelId="{DE306C2C-74E7-4816-B3DD-75AC17DAC99E}">
      <dsp:nvSpPr>
        <dsp:cNvPr id="0" name=""/>
        <dsp:cNvSpPr/>
      </dsp:nvSpPr>
      <dsp:spPr>
        <a:xfrm>
          <a:off x="2853227" y="915732"/>
          <a:ext cx="2069066" cy="2232535"/>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ctr" anchorCtr="0">
          <a:noAutofit/>
        </a:bodyPr>
        <a:lstStyle/>
        <a:p>
          <a:pPr marL="114300" lvl="1" indent="-114300" algn="l" defTabSz="622300">
            <a:lnSpc>
              <a:spcPct val="90000"/>
            </a:lnSpc>
            <a:spcBef>
              <a:spcPct val="0"/>
            </a:spcBef>
            <a:spcAft>
              <a:spcPct val="15000"/>
            </a:spcAft>
            <a:buChar char="••"/>
          </a:pPr>
          <a:r>
            <a:rPr lang="en-GB" sz="1400" kern="1200" dirty="0" smtClean="0"/>
            <a:t>In attracting international investment &amp; raising national  profile/ commercial identity</a:t>
          </a:r>
          <a:endParaRPr lang="en-US" sz="1400" kern="1200" dirty="0"/>
        </a:p>
      </dsp:txBody>
      <dsp:txXfrm>
        <a:off x="2853227" y="1394132"/>
        <a:ext cx="2069066" cy="1754134"/>
      </dsp:txXfrm>
    </dsp:sp>
    <dsp:sp modelId="{E2FEB264-C177-469C-96D7-7914E22E3B6B}">
      <dsp:nvSpPr>
        <dsp:cNvPr id="0" name=""/>
        <dsp:cNvSpPr/>
      </dsp:nvSpPr>
      <dsp:spPr>
        <a:xfrm>
          <a:off x="3268556" y="934922"/>
          <a:ext cx="3553553" cy="3553553"/>
        </a:xfrm>
        <a:prstGeom prst="circularArrow">
          <a:avLst>
            <a:gd name="adj1" fmla="val 2334"/>
            <a:gd name="adj2" fmla="val 281722"/>
            <a:gd name="adj3" fmla="val 20441336"/>
            <a:gd name="adj4" fmla="val 13474080"/>
            <a:gd name="adj5" fmla="val 272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60FC836-6CF6-4676-BC5A-C5D79AA6B10B}">
      <dsp:nvSpPr>
        <dsp:cNvPr id="0" name=""/>
        <dsp:cNvSpPr/>
      </dsp:nvSpPr>
      <dsp:spPr>
        <a:xfrm>
          <a:off x="2815335" y="46579"/>
          <a:ext cx="2105771" cy="851066"/>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GB" sz="1300" kern="1200" dirty="0" smtClean="0"/>
            <a:t> Morocco’s investment &amp;  economic stakeholders.</a:t>
          </a:r>
          <a:endParaRPr lang="en-US" sz="1300" kern="1200" dirty="0"/>
        </a:p>
      </dsp:txBody>
      <dsp:txXfrm>
        <a:off x="2815335" y="46579"/>
        <a:ext cx="2105771" cy="851066"/>
      </dsp:txXfrm>
    </dsp:sp>
    <dsp:sp modelId="{045484A6-70CA-41C8-84FB-CA31150E04C2}">
      <dsp:nvSpPr>
        <dsp:cNvPr id="0" name=""/>
        <dsp:cNvSpPr/>
      </dsp:nvSpPr>
      <dsp:spPr>
        <a:xfrm>
          <a:off x="5570108" y="1088929"/>
          <a:ext cx="2604021" cy="1326276"/>
        </a:xfrm>
        <a:prstGeom prst="roundRect">
          <a:avLst>
            <a:gd name="adj" fmla="val 10000"/>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en-GB" sz="1400" kern="1200" dirty="0" smtClean="0"/>
            <a:t>As enhancing political, economic and cultural relationships.</a:t>
          </a:r>
          <a:endParaRPr lang="en-US" sz="1400" b="1" kern="1200" dirty="0"/>
        </a:p>
      </dsp:txBody>
      <dsp:txXfrm>
        <a:off x="5570108" y="1088929"/>
        <a:ext cx="2604021" cy="1042074"/>
      </dsp:txXfrm>
    </dsp:sp>
    <dsp:sp modelId="{A4ADEFD4-0AA8-43A6-9170-544739ED6974}">
      <dsp:nvSpPr>
        <dsp:cNvPr id="0" name=""/>
        <dsp:cNvSpPr/>
      </dsp:nvSpPr>
      <dsp:spPr>
        <a:xfrm>
          <a:off x="6209133" y="-1051017"/>
          <a:ext cx="3793141" cy="3793141"/>
        </a:xfrm>
        <a:prstGeom prst="leftCircularArrow">
          <a:avLst>
            <a:gd name="adj1" fmla="val 2186"/>
            <a:gd name="adj2" fmla="val 263034"/>
            <a:gd name="adj3" fmla="val 1338058"/>
            <a:gd name="adj4" fmla="val 8324003"/>
            <a:gd name="adj5" fmla="val 255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118D170-B42D-4950-9253-DD6D5F23DD36}">
      <dsp:nvSpPr>
        <dsp:cNvPr id="0" name=""/>
        <dsp:cNvSpPr/>
      </dsp:nvSpPr>
      <dsp:spPr>
        <a:xfrm>
          <a:off x="5581729" y="2860221"/>
          <a:ext cx="2538006" cy="1203778"/>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1200" kern="1200" dirty="0" smtClean="0"/>
            <a:t>Advocates for enhanced </a:t>
          </a:r>
          <a:r>
            <a:rPr lang="en-GB" sz="1300" kern="1200" dirty="0" smtClean="0"/>
            <a:t>UK/Morocco links</a:t>
          </a:r>
          <a:endParaRPr lang="en-US" sz="1300" kern="1200" dirty="0" smtClean="0"/>
        </a:p>
        <a:p>
          <a:pPr lvl="0" algn="ctr" defTabSz="444500">
            <a:lnSpc>
              <a:spcPct val="90000"/>
            </a:lnSpc>
            <a:spcBef>
              <a:spcPct val="0"/>
            </a:spcBef>
            <a:spcAft>
              <a:spcPct val="35000"/>
            </a:spcAft>
          </a:pPr>
          <a:r>
            <a:rPr lang="en-GB" sz="1400" kern="1200" dirty="0" smtClean="0"/>
            <a:t> </a:t>
          </a:r>
          <a:endParaRPr lang="en-US" sz="1400" kern="1200" dirty="0"/>
        </a:p>
      </dsp:txBody>
      <dsp:txXfrm>
        <a:off x="5581729" y="2860221"/>
        <a:ext cx="2538006" cy="1203778"/>
      </dsp:txXfrm>
    </dsp:sp>
    <dsp:sp modelId="{CAE0FA97-F543-44FE-9DC2-DD4B916A4C3E}">
      <dsp:nvSpPr>
        <dsp:cNvPr id="0" name=""/>
        <dsp:cNvSpPr/>
      </dsp:nvSpPr>
      <dsp:spPr>
        <a:xfrm>
          <a:off x="8938155" y="1666255"/>
          <a:ext cx="2676253" cy="1624874"/>
        </a:xfrm>
        <a:prstGeom prst="roundRect">
          <a:avLst>
            <a:gd name="adj" fmla="val 10000"/>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ctr" anchorCtr="0">
          <a:noAutofit/>
        </a:bodyPr>
        <a:lstStyle/>
        <a:p>
          <a:pPr marL="114300" lvl="1" indent="-114300" algn="l" defTabSz="622300">
            <a:lnSpc>
              <a:spcPct val="90000"/>
            </a:lnSpc>
            <a:spcBef>
              <a:spcPct val="0"/>
            </a:spcBef>
            <a:spcAft>
              <a:spcPct val="15000"/>
            </a:spcAft>
            <a:buChar char="••"/>
          </a:pPr>
          <a:r>
            <a:rPr lang="en-GB" sz="1400" kern="1200" dirty="0" smtClean="0"/>
            <a:t>In respect of public appreciation and engagement in science &amp; tech sectors. Developing knowledge translation</a:t>
          </a:r>
          <a:endParaRPr lang="en-US" sz="1400" kern="1200" dirty="0"/>
        </a:p>
      </dsp:txBody>
      <dsp:txXfrm>
        <a:off x="8938155" y="2014443"/>
        <a:ext cx="2676253" cy="1276687"/>
      </dsp:txXfrm>
    </dsp:sp>
    <dsp:sp modelId="{43A75D0A-99C1-4FEA-BBEC-DA33339D513D}">
      <dsp:nvSpPr>
        <dsp:cNvPr id="0" name=""/>
        <dsp:cNvSpPr/>
      </dsp:nvSpPr>
      <dsp:spPr>
        <a:xfrm>
          <a:off x="8824113" y="1"/>
          <a:ext cx="2821574" cy="1441553"/>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1300" kern="1200" smtClean="0"/>
            <a:t>Science </a:t>
          </a:r>
          <a:r>
            <a:rPr lang="en-GB" sz="1300" kern="1200" dirty="0" smtClean="0"/>
            <a:t>&amp; innovation community: industry, government, research institutions</a:t>
          </a:r>
          <a:endParaRPr lang="en-US" sz="700" kern="1200" dirty="0" smtClean="0"/>
        </a:p>
        <a:p>
          <a:pPr lvl="0" algn="ctr" defTabSz="311150">
            <a:lnSpc>
              <a:spcPct val="90000"/>
            </a:lnSpc>
            <a:spcBef>
              <a:spcPct val="0"/>
            </a:spcBef>
            <a:spcAft>
              <a:spcPct val="35000"/>
            </a:spcAft>
          </a:pPr>
          <a:endParaRPr lang="en-US" sz="700" kern="1200" dirty="0"/>
        </a:p>
      </dsp:txBody>
      <dsp:txXfrm>
        <a:off x="8824113" y="1"/>
        <a:ext cx="2821574" cy="1441553"/>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80EBD9F-CE20-49BA-966C-566D6B30CC4A}">
      <dsp:nvSpPr>
        <dsp:cNvPr id="0" name=""/>
        <dsp:cNvSpPr/>
      </dsp:nvSpPr>
      <dsp:spPr>
        <a:xfrm>
          <a:off x="2596" y="1295945"/>
          <a:ext cx="2308354" cy="1903909"/>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endParaRPr lang="en-US" sz="1500" kern="1200" dirty="0"/>
        </a:p>
        <a:p>
          <a:pPr marL="114300" lvl="1" indent="-114300" algn="l" defTabSz="666750">
            <a:lnSpc>
              <a:spcPct val="90000"/>
            </a:lnSpc>
            <a:spcBef>
              <a:spcPct val="0"/>
            </a:spcBef>
            <a:spcAft>
              <a:spcPct val="15000"/>
            </a:spcAft>
            <a:buChar char="••"/>
          </a:pPr>
          <a:endParaRPr lang="en-US" sz="1500" kern="1200" dirty="0"/>
        </a:p>
        <a:p>
          <a:pPr marL="114300" lvl="1" indent="-114300" algn="l" defTabSz="666750">
            <a:lnSpc>
              <a:spcPct val="90000"/>
            </a:lnSpc>
            <a:spcBef>
              <a:spcPct val="0"/>
            </a:spcBef>
            <a:spcAft>
              <a:spcPct val="15000"/>
            </a:spcAft>
            <a:buChar char="••"/>
          </a:pPr>
          <a:r>
            <a:rPr lang="en-GB" sz="1500" kern="1200" dirty="0" smtClean="0"/>
            <a:t>Re conservation of Morocco’s zoological natural resources.</a:t>
          </a:r>
          <a:endParaRPr lang="en-US" sz="1500" kern="1200" dirty="0"/>
        </a:p>
      </dsp:txBody>
      <dsp:txXfrm>
        <a:off x="2596" y="1295945"/>
        <a:ext cx="2308354" cy="1495929"/>
      </dsp:txXfrm>
    </dsp:sp>
    <dsp:sp modelId="{280C7B57-557F-4FA3-B27E-3354C3805E35}">
      <dsp:nvSpPr>
        <dsp:cNvPr id="0" name=""/>
        <dsp:cNvSpPr/>
      </dsp:nvSpPr>
      <dsp:spPr>
        <a:xfrm>
          <a:off x="1054104" y="1038905"/>
          <a:ext cx="3041852" cy="3041852"/>
        </a:xfrm>
        <a:prstGeom prst="leftCircularArrow">
          <a:avLst>
            <a:gd name="adj1" fmla="val 3538"/>
            <a:gd name="adj2" fmla="val 439317"/>
            <a:gd name="adj3" fmla="val 1106951"/>
            <a:gd name="adj4" fmla="val 7916612"/>
            <a:gd name="adj5" fmla="val 4127"/>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93AFD41-DE73-4259-955C-0F8A242DDB64}">
      <dsp:nvSpPr>
        <dsp:cNvPr id="0" name=""/>
        <dsp:cNvSpPr/>
      </dsp:nvSpPr>
      <dsp:spPr>
        <a:xfrm>
          <a:off x="391323" y="3565413"/>
          <a:ext cx="2051870" cy="815961"/>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GB" sz="1700" kern="1200" dirty="0" smtClean="0"/>
            <a:t>Biodiversity stakeholders.</a:t>
          </a:r>
          <a:endParaRPr lang="en-US" sz="1700" b="1" kern="1200" dirty="0"/>
        </a:p>
      </dsp:txBody>
      <dsp:txXfrm>
        <a:off x="391323" y="3565413"/>
        <a:ext cx="2051870" cy="815961"/>
      </dsp:txXfrm>
    </dsp:sp>
    <dsp:sp modelId="{DE306C2C-74E7-4816-B3DD-75AC17DAC99E}">
      <dsp:nvSpPr>
        <dsp:cNvPr id="0" name=""/>
        <dsp:cNvSpPr/>
      </dsp:nvSpPr>
      <dsp:spPr>
        <a:xfrm>
          <a:off x="3079844" y="1295945"/>
          <a:ext cx="2308354" cy="1903909"/>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r>
            <a:rPr lang="en-GB" sz="1500" kern="1200" dirty="0" smtClean="0"/>
            <a:t> Inspiration gateway to natural tourism venues in  Morocco, Maghreb  and North Africa as a whole</a:t>
          </a:r>
          <a:endParaRPr lang="en-US" sz="1500" kern="1200" dirty="0"/>
        </a:p>
        <a:p>
          <a:pPr marL="114300" lvl="1" indent="-114300" algn="l" defTabSz="666750">
            <a:lnSpc>
              <a:spcPct val="90000"/>
            </a:lnSpc>
            <a:spcBef>
              <a:spcPct val="0"/>
            </a:spcBef>
            <a:spcAft>
              <a:spcPct val="15000"/>
            </a:spcAft>
            <a:buChar char="••"/>
          </a:pPr>
          <a:endParaRPr lang="en-US" sz="1500" kern="1200" dirty="0"/>
        </a:p>
      </dsp:txBody>
      <dsp:txXfrm>
        <a:off x="3079844" y="1703925"/>
        <a:ext cx="2308354" cy="1495929"/>
      </dsp:txXfrm>
    </dsp:sp>
    <dsp:sp modelId="{E2FEB264-C177-469C-96D7-7914E22E3B6B}">
      <dsp:nvSpPr>
        <dsp:cNvPr id="0" name=""/>
        <dsp:cNvSpPr/>
      </dsp:nvSpPr>
      <dsp:spPr>
        <a:xfrm>
          <a:off x="3403445" y="845010"/>
          <a:ext cx="3690854" cy="3690854"/>
        </a:xfrm>
        <a:prstGeom prst="circularArrow">
          <a:avLst>
            <a:gd name="adj1" fmla="val 2915"/>
            <a:gd name="adj2" fmla="val 356776"/>
            <a:gd name="adj3" fmla="val 20436223"/>
            <a:gd name="adj4" fmla="val 13544021"/>
            <a:gd name="adj5" fmla="val 3401"/>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60FC836-6CF6-4676-BC5A-C5D79AA6B10B}">
      <dsp:nvSpPr>
        <dsp:cNvPr id="0" name=""/>
        <dsp:cNvSpPr/>
      </dsp:nvSpPr>
      <dsp:spPr>
        <a:xfrm>
          <a:off x="3153506" y="52052"/>
          <a:ext cx="2051870" cy="815961"/>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GB" sz="1700" kern="1200" dirty="0" smtClean="0"/>
            <a:t> Tourism stakeholders.</a:t>
          </a:r>
          <a:endParaRPr lang="en-US" sz="1700" kern="1200" dirty="0"/>
        </a:p>
      </dsp:txBody>
      <dsp:txXfrm>
        <a:off x="3153506" y="52052"/>
        <a:ext cx="2051870" cy="815961"/>
      </dsp:txXfrm>
    </dsp:sp>
    <dsp:sp modelId="{045484A6-70CA-41C8-84FB-CA31150E04C2}">
      <dsp:nvSpPr>
        <dsp:cNvPr id="0" name=""/>
        <dsp:cNvSpPr/>
      </dsp:nvSpPr>
      <dsp:spPr>
        <a:xfrm>
          <a:off x="6157092" y="1295945"/>
          <a:ext cx="2308354" cy="1903909"/>
        </a:xfrm>
        <a:prstGeom prst="roundRect">
          <a:avLst>
            <a:gd name="adj" fmla="val 10000"/>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r>
            <a:rPr lang="en-GB" sz="1500" kern="1200" dirty="0" smtClean="0"/>
            <a:t> In widening access to &amp; awareness of Morocco’s culture and heritage as intertwined with natural world</a:t>
          </a:r>
          <a:endParaRPr lang="en-US" sz="1500" kern="1200" dirty="0"/>
        </a:p>
      </dsp:txBody>
      <dsp:txXfrm>
        <a:off x="6157092" y="1295945"/>
        <a:ext cx="2308354" cy="1495929"/>
      </dsp:txXfrm>
    </dsp:sp>
    <dsp:sp modelId="{A4ADEFD4-0AA8-43A6-9170-544739ED6974}">
      <dsp:nvSpPr>
        <dsp:cNvPr id="0" name=""/>
        <dsp:cNvSpPr/>
      </dsp:nvSpPr>
      <dsp:spPr>
        <a:xfrm>
          <a:off x="6979208" y="758327"/>
          <a:ext cx="3234512" cy="3234512"/>
        </a:xfrm>
        <a:prstGeom prst="leftCircularArrow">
          <a:avLst>
            <a:gd name="adj1" fmla="val 3327"/>
            <a:gd name="adj2" fmla="val 411082"/>
            <a:gd name="adj3" fmla="val 1276563"/>
            <a:gd name="adj4" fmla="val 8114459"/>
            <a:gd name="adj5" fmla="val 3881"/>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118D170-B42D-4950-9253-DD6D5F23DD36}">
      <dsp:nvSpPr>
        <dsp:cNvPr id="0" name=""/>
        <dsp:cNvSpPr/>
      </dsp:nvSpPr>
      <dsp:spPr>
        <a:xfrm>
          <a:off x="6274931" y="3499541"/>
          <a:ext cx="2163902" cy="815961"/>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GB" sz="1700" kern="1200" dirty="0" smtClean="0"/>
            <a:t>Culture and heritage stakeholders.</a:t>
          </a:r>
          <a:endParaRPr lang="en-US" sz="1700" kern="1200" dirty="0"/>
        </a:p>
      </dsp:txBody>
      <dsp:txXfrm>
        <a:off x="6274931" y="3499541"/>
        <a:ext cx="2163902" cy="815961"/>
      </dsp:txXfrm>
    </dsp:sp>
    <dsp:sp modelId="{67D0990B-34CD-4432-84BE-2109CF20B344}">
      <dsp:nvSpPr>
        <dsp:cNvPr id="0" name=""/>
        <dsp:cNvSpPr/>
      </dsp:nvSpPr>
      <dsp:spPr>
        <a:xfrm>
          <a:off x="9221821" y="1320772"/>
          <a:ext cx="2308354" cy="1903909"/>
        </a:xfrm>
        <a:prstGeom prst="roundRect">
          <a:avLst>
            <a:gd name="adj" fmla="val 10000"/>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r>
            <a:rPr lang="en-GB" sz="1500" kern="1200" dirty="0" smtClean="0"/>
            <a:t>In  championing of Moroccan universities and new partnerships with overseas universities</a:t>
          </a:r>
          <a:endParaRPr lang="en-US" sz="1500" b="1" kern="1200" dirty="0"/>
        </a:p>
        <a:p>
          <a:pPr marL="114300" lvl="1" indent="-114300" algn="l" defTabSz="666750">
            <a:lnSpc>
              <a:spcPct val="90000"/>
            </a:lnSpc>
            <a:spcBef>
              <a:spcPct val="0"/>
            </a:spcBef>
            <a:spcAft>
              <a:spcPct val="15000"/>
            </a:spcAft>
            <a:buChar char="••"/>
          </a:pPr>
          <a:endParaRPr lang="en-US" sz="1500" kern="1200" dirty="0"/>
        </a:p>
      </dsp:txBody>
      <dsp:txXfrm>
        <a:off x="9221821" y="1728752"/>
        <a:ext cx="2308354" cy="1495929"/>
      </dsp:txXfrm>
    </dsp:sp>
    <dsp:sp modelId="{CE76000C-2CC9-4747-AB33-E8987E745E59}">
      <dsp:nvSpPr>
        <dsp:cNvPr id="0" name=""/>
        <dsp:cNvSpPr/>
      </dsp:nvSpPr>
      <dsp:spPr>
        <a:xfrm>
          <a:off x="9281328" y="152399"/>
          <a:ext cx="2051870" cy="815961"/>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GB" sz="1700" kern="1200" dirty="0" smtClean="0"/>
            <a:t>University &amp; education stakeholders</a:t>
          </a:r>
          <a:endParaRPr lang="en-US" sz="1700" kern="1200" dirty="0"/>
        </a:p>
      </dsp:txBody>
      <dsp:txXfrm>
        <a:off x="9281328" y="152399"/>
        <a:ext cx="2051870" cy="815961"/>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0AB50B9-948D-4BE9-9578-F0F9750C877B}">
      <dsp:nvSpPr>
        <dsp:cNvPr id="0" name=""/>
        <dsp:cNvSpPr/>
      </dsp:nvSpPr>
      <dsp:spPr>
        <a:xfrm>
          <a:off x="7829132" y="456977"/>
          <a:ext cx="1953137" cy="1953137"/>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a:t>A science </a:t>
          </a:r>
          <a:r>
            <a:rPr lang="en-US" sz="2100" kern="1200" dirty="0" err="1"/>
            <a:t>discovery</a:t>
          </a:r>
          <a:r>
            <a:rPr lang="en-US" sz="2100" kern="1200" dirty="0"/>
            <a:t> </a:t>
          </a:r>
          <a:r>
            <a:rPr lang="en-US" sz="2100" kern="1200" dirty="0" err="1"/>
            <a:t>centre</a:t>
          </a:r>
        </a:p>
      </dsp:txBody>
      <dsp:txXfrm>
        <a:off x="7829132" y="456977"/>
        <a:ext cx="1953137" cy="1953137"/>
      </dsp:txXfrm>
    </dsp:sp>
    <dsp:sp modelId="{1E533B8A-DFB5-4A55-AA43-74555AC82A0C}">
      <dsp:nvSpPr>
        <dsp:cNvPr id="0" name=""/>
        <dsp:cNvSpPr/>
      </dsp:nvSpPr>
      <dsp:spPr>
        <a:xfrm rot="637166">
          <a:off x="10139935" y="1441990"/>
          <a:ext cx="937335" cy="659183"/>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rot="637166">
        <a:off x="10139935" y="1441990"/>
        <a:ext cx="937335" cy="659183"/>
      </dsp:txXfrm>
    </dsp:sp>
    <dsp:sp modelId="{C0DF9103-F784-4EF7-BDFA-21C876170DD3}">
      <dsp:nvSpPr>
        <dsp:cNvPr id="0" name=""/>
        <dsp:cNvSpPr/>
      </dsp:nvSpPr>
      <dsp:spPr>
        <a:xfrm>
          <a:off x="11487084" y="1142828"/>
          <a:ext cx="1953137" cy="1953137"/>
        </a:xfrm>
        <a:prstGeom prst="ellips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a:t>An </a:t>
          </a:r>
          <a:r>
            <a:rPr lang="en-US" sz="2100" kern="1200" dirty="0" err="1"/>
            <a:t>innovation</a:t>
          </a:r>
          <a:r>
            <a:rPr lang="en-US" sz="2100" kern="1200" dirty="0"/>
            <a:t> </a:t>
          </a:r>
          <a:r>
            <a:rPr lang="en-US" sz="2100" kern="1200" dirty="0" err="1"/>
            <a:t>centre</a:t>
          </a:r>
          <a:endParaRPr lang="en-US" sz="2100" kern="1200" dirty="0"/>
        </a:p>
      </dsp:txBody>
      <dsp:txXfrm>
        <a:off x="11487084" y="1142828"/>
        <a:ext cx="1953137" cy="1953137"/>
      </dsp:txXfrm>
    </dsp:sp>
    <dsp:sp modelId="{E1E816D2-C9C3-4713-9C48-5BB46A5716B0}">
      <dsp:nvSpPr>
        <dsp:cNvPr id="0" name=""/>
        <dsp:cNvSpPr/>
      </dsp:nvSpPr>
      <dsp:spPr>
        <a:xfrm rot="5061473">
          <a:off x="12251876" y="3445222"/>
          <a:ext cx="750641" cy="659183"/>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rot="5061473">
        <a:off x="12251876" y="3445222"/>
        <a:ext cx="750641" cy="659183"/>
      </dsp:txXfrm>
    </dsp:sp>
    <dsp:sp modelId="{7087B5E0-670E-4E3F-AE38-95F8041AFC74}">
      <dsp:nvSpPr>
        <dsp:cNvPr id="0" name=""/>
        <dsp:cNvSpPr/>
      </dsp:nvSpPr>
      <dsp:spPr>
        <a:xfrm>
          <a:off x="11818348" y="4495946"/>
          <a:ext cx="1953137" cy="1953137"/>
        </a:xfrm>
        <a:prstGeom prst="ellips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a:t>A research facility</a:t>
          </a:r>
        </a:p>
      </dsp:txBody>
      <dsp:txXfrm>
        <a:off x="11818348" y="4495946"/>
        <a:ext cx="1953137" cy="1953137"/>
      </dsp:txXfrm>
    </dsp:sp>
    <dsp:sp modelId="{452E8952-021F-4F4B-82E9-CEFD11CC1DAA}">
      <dsp:nvSpPr>
        <dsp:cNvPr id="0" name=""/>
        <dsp:cNvSpPr/>
      </dsp:nvSpPr>
      <dsp:spPr>
        <a:xfrm rot="9502122">
          <a:off x="10917488" y="5745090"/>
          <a:ext cx="717902" cy="659183"/>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rot="9502122">
        <a:off x="10917488" y="5745090"/>
        <a:ext cx="717902" cy="659183"/>
      </dsp:txXfrm>
    </dsp:sp>
    <dsp:sp modelId="{9723AE8A-4849-45B7-A52E-9B00EF8B35B6}">
      <dsp:nvSpPr>
        <dsp:cNvPr id="0" name=""/>
        <dsp:cNvSpPr/>
      </dsp:nvSpPr>
      <dsp:spPr>
        <a:xfrm>
          <a:off x="8743619" y="5715260"/>
          <a:ext cx="1953137" cy="1953137"/>
        </a:xfrm>
        <a:prstGeom prst="ellips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a:t>A zoological </a:t>
          </a:r>
          <a:r>
            <a:rPr lang="en-US" sz="2100" kern="1200" dirty="0" smtClean="0"/>
            <a:t>experience </a:t>
          </a:r>
          <a:endParaRPr lang="en-US" sz="2100" kern="1200" dirty="0"/>
        </a:p>
      </dsp:txBody>
      <dsp:txXfrm>
        <a:off x="8743619" y="5715260"/>
        <a:ext cx="1953137" cy="1953137"/>
      </dsp:txXfrm>
    </dsp:sp>
    <dsp:sp modelId="{63913EB1-017F-4453-8EC0-40EE00FBAFAB}">
      <dsp:nvSpPr>
        <dsp:cNvPr id="0" name=""/>
        <dsp:cNvSpPr/>
      </dsp:nvSpPr>
      <dsp:spPr>
        <a:xfrm rot="11137744">
          <a:off x="7517726" y="6188146"/>
          <a:ext cx="872345" cy="659183"/>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rot="11137744">
        <a:off x="7517726" y="6188146"/>
        <a:ext cx="872345" cy="659183"/>
      </dsp:txXfrm>
    </dsp:sp>
    <dsp:sp modelId="{AD0E8CA4-BDB8-4656-8B11-8B8BB94B714B}">
      <dsp:nvSpPr>
        <dsp:cNvPr id="0" name=""/>
        <dsp:cNvSpPr/>
      </dsp:nvSpPr>
      <dsp:spPr>
        <a:xfrm>
          <a:off x="5161902" y="5362235"/>
          <a:ext cx="1953137" cy="1953137"/>
        </a:xfrm>
        <a:prstGeom prst="ellipse">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a:t>A botanic gardens</a:t>
          </a:r>
        </a:p>
      </dsp:txBody>
      <dsp:txXfrm>
        <a:off x="5161902" y="5362235"/>
        <a:ext cx="1953137" cy="1953137"/>
      </dsp:txXfrm>
    </dsp:sp>
    <dsp:sp modelId="{992A068A-6E44-4358-988E-D150A0106ECE}">
      <dsp:nvSpPr>
        <dsp:cNvPr id="0" name=""/>
        <dsp:cNvSpPr/>
      </dsp:nvSpPr>
      <dsp:spPr>
        <a:xfrm rot="12225463">
          <a:off x="4032124" y="5281574"/>
          <a:ext cx="906536" cy="659183"/>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rot="12225463">
        <a:off x="4032124" y="5281574"/>
        <a:ext cx="906536" cy="659183"/>
      </dsp:txXfrm>
    </dsp:sp>
    <dsp:sp modelId="{B6CC8707-A15A-49E6-8819-E66A063C8F53}">
      <dsp:nvSpPr>
        <dsp:cNvPr id="0" name=""/>
        <dsp:cNvSpPr/>
      </dsp:nvSpPr>
      <dsp:spPr>
        <a:xfrm>
          <a:off x="1808780" y="3886287"/>
          <a:ext cx="1953137" cy="1953137"/>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a:t>A community park</a:t>
          </a:r>
        </a:p>
      </dsp:txBody>
      <dsp:txXfrm>
        <a:off x="1808780" y="3886287"/>
        <a:ext cx="1953137" cy="1953137"/>
      </dsp:txXfrm>
    </dsp:sp>
    <dsp:sp modelId="{E73E48FE-F436-43C7-9CF4-25FDDED3EF23}">
      <dsp:nvSpPr>
        <dsp:cNvPr id="0" name=""/>
        <dsp:cNvSpPr/>
      </dsp:nvSpPr>
      <dsp:spPr>
        <a:xfrm rot="18241162">
          <a:off x="3342654" y="3030564"/>
          <a:ext cx="914035" cy="659183"/>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rot="18241162">
        <a:off x="3342654" y="3030564"/>
        <a:ext cx="914035" cy="659183"/>
      </dsp:txXfrm>
    </dsp:sp>
    <dsp:sp modelId="{42D0DB36-9F68-4C34-B33C-E4305546FC35}">
      <dsp:nvSpPr>
        <dsp:cNvPr id="0" name=""/>
        <dsp:cNvSpPr/>
      </dsp:nvSpPr>
      <dsp:spPr>
        <a:xfrm>
          <a:off x="3866372" y="838004"/>
          <a:ext cx="1953137" cy="1953137"/>
        </a:xfrm>
        <a:prstGeom prst="ellips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a:t>A fantastic piece of bio-architecture</a:t>
          </a:r>
        </a:p>
      </dsp:txBody>
      <dsp:txXfrm>
        <a:off x="3866372" y="838004"/>
        <a:ext cx="1953137" cy="1953137"/>
      </dsp:txXfrm>
    </dsp:sp>
    <dsp:sp modelId="{B4DD956F-F91B-4695-B54C-32162A18BBBA}">
      <dsp:nvSpPr>
        <dsp:cNvPr id="0" name=""/>
        <dsp:cNvSpPr/>
      </dsp:nvSpPr>
      <dsp:spPr>
        <a:xfrm rot="21270466">
          <a:off x="6256649" y="1297379"/>
          <a:ext cx="1074786" cy="659183"/>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rot="21270466">
        <a:off x="6256649" y="1297379"/>
        <a:ext cx="1074786" cy="659183"/>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A819596-ADFB-425D-8783-7B65444E7927}">
      <dsp:nvSpPr>
        <dsp:cNvPr id="0" name=""/>
        <dsp:cNvSpPr/>
      </dsp:nvSpPr>
      <dsp:spPr>
        <a:xfrm>
          <a:off x="2349730" y="0"/>
          <a:ext cx="6477000" cy="6477000"/>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GB" sz="1500" b="1" kern="1200" dirty="0" smtClean="0">
              <a:solidFill>
                <a:schemeClr val="bg1"/>
              </a:solidFill>
            </a:rPr>
            <a:t>Fully wild or natural </a:t>
          </a:r>
          <a:r>
            <a:rPr lang="en-GB" sz="1500" b="1" kern="1200" dirty="0" err="1" smtClean="0">
              <a:solidFill>
                <a:schemeClr val="bg1"/>
              </a:solidFill>
            </a:rPr>
            <a:t>habiat</a:t>
          </a:r>
          <a:endParaRPr lang="en-US" sz="1500" b="1" kern="1200" dirty="0">
            <a:solidFill>
              <a:schemeClr val="bg1"/>
            </a:solidFill>
          </a:endParaRPr>
        </a:p>
      </dsp:txBody>
      <dsp:txXfrm>
        <a:off x="4682745" y="323849"/>
        <a:ext cx="1810969" cy="971550"/>
      </dsp:txXfrm>
    </dsp:sp>
    <dsp:sp modelId="{6C4C36F4-ADCC-46DC-B7C7-D61DD4F38978}">
      <dsp:nvSpPr>
        <dsp:cNvPr id="0" name=""/>
        <dsp:cNvSpPr/>
      </dsp:nvSpPr>
      <dsp:spPr>
        <a:xfrm>
          <a:off x="3035515" y="1295399"/>
          <a:ext cx="5181600" cy="5181600"/>
        </a:xfrm>
        <a:prstGeom prst="ellipse">
          <a:avLst/>
        </a:prstGeom>
        <a:solidFill>
          <a:schemeClr val="accent2">
            <a:hueOff val="1560506"/>
            <a:satOff val="-1946"/>
            <a:lumOff val="45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GB" sz="1500" b="1" kern="1200" dirty="0" smtClean="0">
              <a:solidFill>
                <a:schemeClr val="tx1"/>
              </a:solidFill>
            </a:rPr>
            <a:t>Semi natural landscape (potentially rural)</a:t>
          </a:r>
          <a:endParaRPr lang="en-US" sz="1500" b="1" kern="1200" dirty="0">
            <a:solidFill>
              <a:schemeClr val="tx1"/>
            </a:solidFill>
          </a:endParaRPr>
        </a:p>
      </dsp:txBody>
      <dsp:txXfrm>
        <a:off x="4720830" y="1606295"/>
        <a:ext cx="1810969" cy="932688"/>
      </dsp:txXfrm>
    </dsp:sp>
    <dsp:sp modelId="{B4A0AE4D-8290-4F12-B4A9-E27D45477B8F}">
      <dsp:nvSpPr>
        <dsp:cNvPr id="0" name=""/>
        <dsp:cNvSpPr/>
      </dsp:nvSpPr>
      <dsp:spPr>
        <a:xfrm>
          <a:off x="3683215" y="2590799"/>
          <a:ext cx="3886200" cy="3886200"/>
        </a:xfrm>
        <a:prstGeom prst="ellipse">
          <a:avLst/>
        </a:prstGeom>
        <a:solidFill>
          <a:schemeClr val="accent2">
            <a:hueOff val="3121013"/>
            <a:satOff val="-3893"/>
            <a:lumOff val="91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GB" sz="1500" b="1" kern="1200" dirty="0" smtClean="0">
              <a:solidFill>
                <a:schemeClr val="tx1"/>
              </a:solidFill>
            </a:rPr>
            <a:t>Lower level botanic surrounding area</a:t>
          </a:r>
          <a:endParaRPr lang="en-US" sz="1500" b="1" kern="1200" dirty="0">
            <a:solidFill>
              <a:schemeClr val="tx1"/>
            </a:solidFill>
          </a:endParaRPr>
        </a:p>
      </dsp:txBody>
      <dsp:txXfrm>
        <a:off x="4720830" y="2882264"/>
        <a:ext cx="1810969" cy="874395"/>
      </dsp:txXfrm>
    </dsp:sp>
    <dsp:sp modelId="{F1B8F0B0-5792-4DC8-A342-276E7DD46828}">
      <dsp:nvSpPr>
        <dsp:cNvPr id="0" name=""/>
        <dsp:cNvSpPr/>
      </dsp:nvSpPr>
      <dsp:spPr>
        <a:xfrm>
          <a:off x="4330915" y="3886199"/>
          <a:ext cx="2590800" cy="2590800"/>
        </a:xfrm>
        <a:prstGeom prst="ellipse">
          <a:avLst/>
        </a:prstGeom>
        <a:solidFill>
          <a:schemeClr val="accent2">
            <a:hueOff val="4681519"/>
            <a:satOff val="-5839"/>
            <a:lumOff val="137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GB" sz="1500" b="1" kern="1200" dirty="0" smtClean="0">
              <a:solidFill>
                <a:schemeClr val="tx1"/>
              </a:solidFill>
            </a:rPr>
            <a:t>Core hard footprint: visitor and research buildings</a:t>
          </a:r>
          <a:endParaRPr lang="en-US" sz="1500" b="1" kern="1200" dirty="0">
            <a:solidFill>
              <a:schemeClr val="tx1"/>
            </a:solidFill>
          </a:endParaRPr>
        </a:p>
      </dsp:txBody>
      <dsp:txXfrm>
        <a:off x="4710328" y="4533900"/>
        <a:ext cx="1831972" cy="1295400"/>
      </dsp:txXfrm>
    </dsp:sp>
  </dsp:spTree>
</dsp:drawing>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69E3A2-58D4-455A-8830-86EA087B9FFD}" type="datetimeFigureOut">
              <a:rPr lang="en-US" smtClean="0"/>
              <a:pPr/>
              <a:t>2/5/2019</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DE42A2-7213-4D24-BB80-DEA9C459BB3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8DE42A2-7213-4D24-BB80-DEA9C459BB3F}"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8DE42A2-7213-4D24-BB80-DEA9C459BB3F}"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8DE42A2-7213-4D24-BB80-DEA9C459BB3F}" type="slidenum">
              <a:rPr lang="en-US" smtClean="0"/>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8DE42A2-7213-4D24-BB80-DEA9C459BB3F}" type="slidenum">
              <a:rPr lang="en-US" smtClean="0"/>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pPr/>
              <a:t>13</a:t>
            </a:fld>
            <a:endParaRPr lang="en-US"/>
          </a:p>
        </p:txBody>
      </p:sp>
    </p:spTree>
    <p:extLst>
      <p:ext uri="{BB962C8B-B14F-4D97-AF65-F5344CB8AC3E}">
        <p14:creationId xmlns:p14="http://schemas.microsoft.com/office/powerpoint/2010/main" xmlns="" val="4136793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a:pPr/>
              <a:t>14</a:t>
            </a:fld>
            <a:endParaRPr lang="en-US"/>
          </a:p>
        </p:txBody>
      </p:sp>
    </p:spTree>
    <p:extLst>
      <p:ext uri="{BB962C8B-B14F-4D97-AF65-F5344CB8AC3E}">
        <p14:creationId xmlns:p14="http://schemas.microsoft.com/office/powerpoint/2010/main" xmlns="" val="2138974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32"/>
            <a:ext cx="10337562"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4278"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A7123A1-A0CC-42A7-AAE6-C8F0014ADFD5}" type="datetimeFigureOut">
              <a:rPr lang="en-US" smtClean="0"/>
              <a:pPr/>
              <a:t>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154183-C1B1-47EB-8092-000C46BC638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7123A1-A0CC-42A7-AAE6-C8F0014ADFD5}" type="datetimeFigureOut">
              <a:rPr lang="en-US" smtClean="0"/>
              <a:pPr/>
              <a:t>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154183-C1B1-47EB-8092-000C46BC638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7332" y="274645"/>
            <a:ext cx="2736414"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8092" y="274645"/>
            <a:ext cx="800654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7123A1-A0CC-42A7-AAE6-C8F0014ADFD5}" type="datetimeFigureOut">
              <a:rPr lang="en-US" smtClean="0"/>
              <a:pPr/>
              <a:t>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154183-C1B1-47EB-8092-000C46BC638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7123A1-A0CC-42A7-AAE6-C8F0014ADFD5}" type="datetimeFigureOut">
              <a:rPr lang="en-US" smtClean="0"/>
              <a:pPr/>
              <a:t>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154183-C1B1-47EB-8092-000C46BC638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7"/>
            <a:ext cx="10337562"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7123A1-A0CC-42A7-AAE6-C8F0014ADFD5}" type="datetimeFigureOut">
              <a:rPr lang="en-US" smtClean="0"/>
              <a:pPr/>
              <a:t>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154183-C1B1-47EB-8092-000C46BC638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8092" y="1600206"/>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82268" y="1600206"/>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A7123A1-A0CC-42A7-AAE6-C8F0014ADFD5}" type="datetimeFigureOut">
              <a:rPr lang="en-US" smtClean="0"/>
              <a:pPr/>
              <a:t>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154183-C1B1-47EB-8092-000C46BC638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093"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8093"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8050"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8050"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A7123A1-A0CC-42A7-AAE6-C8F0014ADFD5}" type="datetimeFigureOut">
              <a:rPr lang="en-US" smtClean="0"/>
              <a:pPr/>
              <a:t>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154183-C1B1-47EB-8092-000C46BC638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7123A1-A0CC-42A7-AAE6-C8F0014ADFD5}" type="datetimeFigureOut">
              <a:rPr lang="en-US" smtClean="0"/>
              <a:pPr/>
              <a:t>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154183-C1B1-47EB-8092-000C46BC638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7123A1-A0CC-42A7-AAE6-C8F0014ADFD5}" type="datetimeFigureOut">
              <a:rPr lang="en-US" smtClean="0"/>
              <a:pPr/>
              <a:t>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154183-C1B1-47EB-8092-000C46BC638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7" y="273050"/>
            <a:ext cx="400116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54941" y="273057"/>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097" y="1435103"/>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7123A1-A0CC-42A7-AAE6-C8F0014ADFD5}" type="datetimeFigureOut">
              <a:rPr lang="en-US" smtClean="0"/>
              <a:pPr/>
              <a:t>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154183-C1B1-47EB-8092-000C46BC638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7123A1-A0CC-42A7-AAE6-C8F0014ADFD5}" type="datetimeFigureOut">
              <a:rPr lang="en-US" smtClean="0"/>
              <a:pPr/>
              <a:t>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154183-C1B1-47EB-8092-000C46BC638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8092" y="1600206"/>
            <a:ext cx="10945654"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092" y="6356357"/>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7123A1-A0CC-42A7-AAE6-C8F0014ADFD5}" type="datetimeFigureOut">
              <a:rPr lang="en-US" smtClean="0"/>
              <a:pPr/>
              <a:t>2/5/2019</a:t>
            </a:fld>
            <a:endParaRPr lang="en-US"/>
          </a:p>
        </p:txBody>
      </p:sp>
      <p:sp>
        <p:nvSpPr>
          <p:cNvPr id="5" name="Footer Placeholder 4"/>
          <p:cNvSpPr>
            <a:spLocks noGrp="1"/>
          </p:cNvSpPr>
          <p:nvPr>
            <p:ph type="ftr" sz="quarter" idx="3"/>
          </p:nvPr>
        </p:nvSpPr>
        <p:spPr>
          <a:xfrm>
            <a:off x="4155297" y="6356357"/>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7"/>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154183-C1B1-47EB-8092-000C46BC638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6.xml"/><Relationship Id="rId11" Type="http://schemas.openxmlformats.org/officeDocument/2006/relationships/image" Target="../media/image26.png"/><Relationship Id="rId5" Type="http://schemas.openxmlformats.org/officeDocument/2006/relationships/diagramQuickStyle" Target="../diagrams/quickStyle6.xml"/><Relationship Id="rId10" Type="http://schemas.openxmlformats.org/officeDocument/2006/relationships/image" Target="../media/image25.jpeg"/><Relationship Id="rId4" Type="http://schemas.openxmlformats.org/officeDocument/2006/relationships/diagramLayout" Target="../diagrams/layout6.xml"/><Relationship Id="rId9" Type="http://schemas.openxmlformats.org/officeDocument/2006/relationships/image" Target="../media/image24.jpeg"/></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Layout" Target="../diagrams/layout7.xml"/><Relationship Id="rId7" Type="http://schemas.openxmlformats.org/officeDocument/2006/relationships/image" Target="../media/image27.jpeg"/><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10" Type="http://schemas.openxmlformats.org/officeDocument/2006/relationships/image" Target="../media/image30.jpeg"/><Relationship Id="rId4" Type="http://schemas.openxmlformats.org/officeDocument/2006/relationships/diagramQuickStyle" Target="../diagrams/quickStyle7.xml"/><Relationship Id="rId9" Type="http://schemas.openxmlformats.org/officeDocument/2006/relationships/image" Target="../media/image2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6.xml"/><Relationship Id="rId4" Type="http://schemas.openxmlformats.org/officeDocument/2006/relationships/image" Target="../media/image38.jpeg"/></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www.edenproject.com/" TargetMode="Externa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2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6.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2" Type="http://schemas.openxmlformats.org/officeDocument/2006/relationships/image" Target="../media/image50.gi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3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5.jpeg"/><Relationship Id="rId7" Type="http://schemas.openxmlformats.org/officeDocument/2006/relationships/diagramQuickStyle" Target="../diagrams/quickStyle2.xml"/><Relationship Id="rId2" Type="http://schemas.openxmlformats.org/officeDocument/2006/relationships/image" Target="../media/image14.jpeg"/><Relationship Id="rId1" Type="http://schemas.openxmlformats.org/officeDocument/2006/relationships/slideLayout" Target="../slideLayouts/slideLayout6.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6.png"/><Relationship Id="rId9" Type="http://schemas.microsoft.com/office/2007/relationships/diagramDrawing" Target="../diagrams/drawing2.xml"/></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17.jpeg"/><Relationship Id="rId7" Type="http://schemas.openxmlformats.org/officeDocument/2006/relationships/diagramLayout" Target="../diagrams/layout3.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Data" Target="../diagrams/data3.xml"/><Relationship Id="rId5" Type="http://schemas.openxmlformats.org/officeDocument/2006/relationships/image" Target="../media/image19.jpeg"/><Relationship Id="rId10" Type="http://schemas.microsoft.com/office/2007/relationships/diagramDrawing" Target="../diagrams/drawing3.xml"/><Relationship Id="rId4" Type="http://schemas.openxmlformats.org/officeDocument/2006/relationships/image" Target="../media/image18.jpeg"/><Relationship Id="rId9" Type="http://schemas.openxmlformats.org/officeDocument/2006/relationships/diagramColors" Target="../diagrams/colors3.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21.jpeg"/><Relationship Id="rId7" Type="http://schemas.openxmlformats.org/officeDocument/2006/relationships/diagramQuickStyle" Target="../diagrams/quickStyle4.xml"/><Relationship Id="rId2" Type="http://schemas.openxmlformats.org/officeDocument/2006/relationships/image" Target="../media/image20.jpeg"/><Relationship Id="rId1" Type="http://schemas.openxmlformats.org/officeDocument/2006/relationships/slideLayout" Target="../slideLayouts/slideLayout6.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22.jpeg"/><Relationship Id="rId9" Type="http://schemas.microsoft.com/office/2007/relationships/diagramDrawing" Target="../diagrams/drawing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6184" y="5105400"/>
            <a:ext cx="5631729" cy="369332"/>
          </a:xfrm>
          <a:prstGeom prst="rect">
            <a:avLst/>
          </a:prstGeom>
        </p:spPr>
        <p:txBody>
          <a:bodyPr wrap="square">
            <a:spAutoFit/>
          </a:bodyPr>
          <a:lstStyle/>
          <a:p>
            <a:r>
              <a:rPr lang="en-US" dirty="0" smtClean="0"/>
              <a:t>  </a:t>
            </a:r>
            <a:endParaRPr lang="en-US" dirty="0"/>
          </a:p>
        </p:txBody>
      </p:sp>
      <p:sp>
        <p:nvSpPr>
          <p:cNvPr id="39938" name="AutoShape 2" descr="Image result for Imagery associated with Maghreb"/>
          <p:cNvSpPr>
            <a:spLocks noChangeAspect="1" noChangeArrowheads="1"/>
          </p:cNvSpPr>
          <p:nvPr/>
        </p:nvSpPr>
        <p:spPr bwMode="auto">
          <a:xfrm>
            <a:off x="206920" y="-144463"/>
            <a:ext cx="405395"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9940" name="AutoShape 4" descr="Image result for Imagery associated with Maghreb"/>
          <p:cNvSpPr>
            <a:spLocks noChangeAspect="1" noChangeArrowheads="1"/>
          </p:cNvSpPr>
          <p:nvPr/>
        </p:nvSpPr>
        <p:spPr bwMode="auto">
          <a:xfrm>
            <a:off x="206920" y="-144463"/>
            <a:ext cx="405395"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9942" name="AutoShape 6" descr="Image result for Imagery associated with Maghreb"/>
          <p:cNvSpPr>
            <a:spLocks noChangeAspect="1" noChangeArrowheads="1"/>
          </p:cNvSpPr>
          <p:nvPr/>
        </p:nvSpPr>
        <p:spPr bwMode="auto">
          <a:xfrm>
            <a:off x="206920" y="-144463"/>
            <a:ext cx="405395"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0962" name="Picture 2" descr="Image result for argan tree drawing"/>
          <p:cNvPicPr>
            <a:picLocks noChangeAspect="1" noChangeArrowheads="1"/>
          </p:cNvPicPr>
          <p:nvPr/>
        </p:nvPicPr>
        <p:blipFill>
          <a:blip r:embed="rId2" cstate="print"/>
          <a:srcRect/>
          <a:stretch>
            <a:fillRect/>
          </a:stretch>
        </p:blipFill>
        <p:spPr bwMode="auto">
          <a:xfrm rot="20537155">
            <a:off x="13158917" y="2879766"/>
            <a:ext cx="4256642" cy="1920240"/>
          </a:xfrm>
          <a:prstGeom prst="rect">
            <a:avLst/>
          </a:prstGeom>
          <a:noFill/>
        </p:spPr>
      </p:pic>
      <p:pic>
        <p:nvPicPr>
          <p:cNvPr id="9" name="Picture 2" descr="Image result for Imagery associated with Maghreb"/>
          <p:cNvPicPr>
            <a:picLocks noChangeAspect="1" noChangeArrowheads="1"/>
          </p:cNvPicPr>
          <p:nvPr/>
        </p:nvPicPr>
        <p:blipFill>
          <a:blip r:embed="rId3" cstate="print"/>
          <a:srcRect/>
          <a:stretch>
            <a:fillRect/>
          </a:stretch>
        </p:blipFill>
        <p:spPr bwMode="auto">
          <a:xfrm rot="913683">
            <a:off x="15166412" y="4593192"/>
            <a:ext cx="3830979" cy="1920240"/>
          </a:xfrm>
          <a:prstGeom prst="rect">
            <a:avLst/>
          </a:prstGeom>
          <a:noFill/>
        </p:spPr>
      </p:pic>
      <p:pic>
        <p:nvPicPr>
          <p:cNvPr id="6" name="Picture 2" descr="Morocco blank detailed vector outline map set Stock Vector - 47626489"/>
          <p:cNvPicPr>
            <a:picLocks noChangeAspect="1" noChangeArrowheads="1"/>
          </p:cNvPicPr>
          <p:nvPr/>
        </p:nvPicPr>
        <p:blipFill>
          <a:blip r:embed="rId4" cstate="print"/>
          <a:srcRect l="4606" t="56089" r="50633" b="3430"/>
          <a:stretch>
            <a:fillRect/>
          </a:stretch>
        </p:blipFill>
        <p:spPr bwMode="auto">
          <a:xfrm>
            <a:off x="12481719" y="457200"/>
            <a:ext cx="5173616" cy="3017520"/>
          </a:xfrm>
          <a:prstGeom prst="rect">
            <a:avLst/>
          </a:prstGeom>
          <a:noFill/>
        </p:spPr>
      </p:pic>
      <p:pic>
        <p:nvPicPr>
          <p:cNvPr id="25602" name="Picture 2" descr="Flag of Morocco.svg"/>
          <p:cNvPicPr>
            <a:picLocks noChangeAspect="1" noChangeArrowheads="1"/>
          </p:cNvPicPr>
          <p:nvPr/>
        </p:nvPicPr>
        <p:blipFill>
          <a:blip r:embed="rId5" cstate="print"/>
          <a:stretch>
            <a:fillRect/>
          </a:stretch>
        </p:blipFill>
        <p:spPr bwMode="auto">
          <a:xfrm>
            <a:off x="2270919" y="3886200"/>
            <a:ext cx="3840480" cy="2560320"/>
          </a:xfrm>
          <a:prstGeom prst="rect">
            <a:avLst/>
          </a:prstGeom>
          <a:noFill/>
          <a:ln>
            <a:noFill/>
          </a:ln>
        </p:spPr>
      </p:pic>
      <p:pic>
        <p:nvPicPr>
          <p:cNvPr id="4" name="Picture 4" descr="Image result for Morocco map silhouette"/>
          <p:cNvPicPr>
            <a:picLocks noChangeAspect="1" noChangeArrowheads="1"/>
          </p:cNvPicPr>
          <p:nvPr/>
        </p:nvPicPr>
        <p:blipFill>
          <a:blip r:embed="rId6" cstate="print">
            <a:grayscl/>
          </a:blip>
          <a:srcRect l="3791" t="11701" r="3956" b="20431"/>
          <a:stretch>
            <a:fillRect/>
          </a:stretch>
        </p:blipFill>
        <p:spPr bwMode="auto">
          <a:xfrm>
            <a:off x="7071519" y="1600200"/>
            <a:ext cx="4373357" cy="3474720"/>
          </a:xfrm>
          <a:prstGeom prst="rect">
            <a:avLst/>
          </a:prstGeom>
          <a:gradFill flip="none" rotWithShape="1">
            <a:gsLst>
              <a:gs pos="0">
                <a:schemeClr val="bg1"/>
              </a:gs>
              <a:gs pos="17999">
                <a:srgbClr val="99CCFF"/>
              </a:gs>
              <a:gs pos="36000">
                <a:srgbClr val="9966FF"/>
              </a:gs>
              <a:gs pos="61000">
                <a:srgbClr val="CC99FF"/>
              </a:gs>
              <a:gs pos="82001">
                <a:srgbClr val="99CCFF"/>
              </a:gs>
              <a:gs pos="100000">
                <a:srgbClr val="CCCCFF"/>
              </a:gs>
            </a:gsLst>
            <a:path path="circle">
              <a:fillToRect l="100000" t="100000"/>
            </a:path>
            <a:tileRect r="-100000" b="-100000"/>
          </a:gradFill>
        </p:spPr>
      </p:pic>
      <p:sp>
        <p:nvSpPr>
          <p:cNvPr id="2" name="Title 1"/>
          <p:cNvSpPr txBox="1">
            <a:spLocks/>
          </p:cNvSpPr>
          <p:nvPr/>
        </p:nvSpPr>
        <p:spPr>
          <a:xfrm>
            <a:off x="1204119" y="1295400"/>
            <a:ext cx="5638800" cy="5791200"/>
          </a:xfrm>
          <a:prstGeom prst="rect">
            <a:avLst/>
          </a:prstGeom>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0" u="none" strike="noStrike" kern="1200" cap="all" spc="0" normalizeH="0" baseline="0" noProof="0" dirty="0" smtClean="0">
                <a:ln>
                  <a:noFill/>
                </a:ln>
                <a:effectLst/>
                <a:uLnTx/>
                <a:uFillTx/>
                <a:latin typeface="+mj-lt"/>
                <a:ea typeface="+mj-ea"/>
                <a:cs typeface="+mj-cs"/>
              </a:rPr>
              <a:t>Bio Parc </a:t>
            </a:r>
            <a:r>
              <a:rPr kumimoji="0" lang="en-US" sz="4800" b="0" u="none" strike="noStrike" kern="1200" cap="all" spc="0" normalizeH="0" baseline="0" noProof="0" dirty="0" err="1" smtClean="0">
                <a:ln>
                  <a:noFill/>
                </a:ln>
                <a:effectLst/>
                <a:uLnTx/>
                <a:uFillTx/>
                <a:latin typeface="+mj-lt"/>
                <a:ea typeface="+mj-ea"/>
                <a:cs typeface="+mj-cs"/>
              </a:rPr>
              <a:t>MaGhreb</a:t>
            </a:r>
            <a:endParaRPr kumimoji="0" lang="en-US" sz="4800" b="0" u="none" strike="noStrike" kern="1200" cap="all" spc="0" normalizeH="0" baseline="0" noProof="0" dirty="0" smtClean="0">
              <a:ln>
                <a:noFill/>
              </a:ln>
              <a:effectLst/>
              <a:uLnTx/>
              <a:uFillTx/>
              <a:latin typeface="+mj-lt"/>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lang="en-US" sz="4400" cap="all" dirty="0" smtClean="0">
                <a:latin typeface="+mj-lt"/>
                <a:ea typeface="+mj-ea"/>
                <a:cs typeface="+mj-cs"/>
              </a:rPr>
              <a:t> </a:t>
            </a:r>
            <a:r>
              <a:rPr lang="en-GB" i="1" dirty="0" smtClean="0"/>
              <a:t>A celebration of all that biology means to Morocco &amp; its region: past, present and future</a:t>
            </a:r>
          </a:p>
          <a:p>
            <a:pPr lvl="0">
              <a:lnSpc>
                <a:spcPct val="90000"/>
              </a:lnSpc>
              <a:spcBef>
                <a:spcPct val="0"/>
              </a:spcBef>
              <a:defRPr/>
            </a:pPr>
            <a:endParaRPr lang="en-GB" sz="2800" dirty="0" smtClean="0"/>
          </a:p>
          <a:p>
            <a:pPr lvl="0">
              <a:lnSpc>
                <a:spcPct val="90000"/>
              </a:lnSpc>
              <a:spcBef>
                <a:spcPct val="0"/>
              </a:spcBef>
              <a:defRPr/>
            </a:pPr>
            <a:endParaRPr lang="en-GB" sz="2800" dirty="0" smtClean="0"/>
          </a:p>
          <a:p>
            <a:pPr lvl="0">
              <a:lnSpc>
                <a:spcPct val="90000"/>
              </a:lnSpc>
              <a:spcBef>
                <a:spcPct val="0"/>
              </a:spcBef>
              <a:defRPr/>
            </a:pPr>
            <a:endParaRPr kumimoji="0" lang="en-GB" sz="2800" b="0" i="0" u="none" strike="noStrike" kern="1200" cap="all" spc="0" normalizeH="0" baseline="0" noProof="0" dirty="0" smtClean="0">
              <a:ln>
                <a:noFill/>
              </a:ln>
              <a:solidFill>
                <a:srgbClr val="2A2A2A"/>
              </a:solidFill>
              <a:effectLst/>
              <a:uLnTx/>
              <a:uFillTx/>
              <a:latin typeface="Century Gothic"/>
              <a:ea typeface="+mj-ea"/>
              <a:cs typeface="+mj-cs"/>
            </a:endParaRPr>
          </a:p>
          <a:p>
            <a:pPr lvl="0">
              <a:lnSpc>
                <a:spcPct val="90000"/>
              </a:lnSpc>
              <a:spcBef>
                <a:spcPct val="0"/>
              </a:spcBef>
              <a:defRPr/>
            </a:pPr>
            <a:endParaRPr kumimoji="0" lang="en-US" sz="2800" b="0" i="0" u="none" strike="noStrike" kern="1200" cap="all" spc="0" normalizeH="0" baseline="0" noProof="0" dirty="0">
              <a:ln>
                <a:noFill/>
              </a:ln>
              <a:solidFill>
                <a:srgbClr val="2A2A2A"/>
              </a:solidFill>
              <a:effectLst/>
              <a:uLnTx/>
              <a:uFillTx/>
              <a:latin typeface="Century Gothic"/>
              <a:ea typeface="+mj-ea"/>
              <a:cs typeface="+mj-cs"/>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0" y="1676401"/>
          <a:ext cx="11857792"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p:cNvSpPr txBox="1">
            <a:spLocks noGrp="1"/>
          </p:cNvSpPr>
          <p:nvPr>
            <p:ph type="title"/>
          </p:nvPr>
        </p:nvSpPr>
        <p:spPr>
          <a:xfrm>
            <a:off x="608092" y="0"/>
            <a:ext cx="10945654" cy="1143000"/>
          </a:xfrm>
          <a:prstGeom prst="rect">
            <a:avLst/>
          </a:prstGeom>
        </p:spPr>
        <p:txBody>
          <a:bodyP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smtClean="0">
                <a:ln>
                  <a:noFill/>
                </a:ln>
                <a:solidFill>
                  <a:schemeClr val="tx1"/>
                </a:solidFill>
                <a:effectLst/>
                <a:uLnTx/>
                <a:uFillTx/>
                <a:latin typeface="+mj-lt"/>
                <a:ea typeface="+mj-ea"/>
                <a:cs typeface="+mj-cs"/>
              </a:rPr>
              <a:t>2.  Main stakeholders: </a:t>
            </a:r>
            <a:r>
              <a:rPr kumimoji="0" lang="en-GB" sz="4400" b="0" i="1" strike="noStrike" kern="1200" cap="none" spc="0" normalizeH="0" baseline="0" noProof="0" dirty="0" smtClean="0">
                <a:ln>
                  <a:noFill/>
                </a:ln>
                <a:solidFill>
                  <a:schemeClr val="tx1"/>
                </a:solidFill>
                <a:effectLst/>
                <a:uLnTx/>
                <a:uFillTx/>
                <a:latin typeface="+mj-lt"/>
                <a:ea typeface="+mj-ea"/>
                <a:cs typeface="+mj-cs"/>
              </a:rPr>
              <a:t>who</a:t>
            </a:r>
            <a:r>
              <a:rPr kumimoji="0" lang="en-GB" sz="4400" b="0" i="1" u="none" strike="noStrike" kern="1200" cap="none" spc="0" normalizeH="0" baseline="0" noProof="0" dirty="0" smtClean="0">
                <a:ln>
                  <a:noFill/>
                </a:ln>
                <a:solidFill>
                  <a:schemeClr val="tx1"/>
                </a:solidFill>
                <a:effectLst/>
                <a:uLnTx/>
                <a:uFillTx/>
                <a:latin typeface="+mj-lt"/>
                <a:ea typeface="+mj-ea"/>
                <a:cs typeface="+mj-cs"/>
              </a:rPr>
              <a:t> might take an interest and </a:t>
            </a:r>
            <a:r>
              <a:rPr kumimoji="0" lang="en-GB" sz="4400" b="0" i="1" strike="noStrike" kern="1200" cap="none" spc="0" normalizeH="0" baseline="0" noProof="0" dirty="0" smtClean="0">
                <a:ln>
                  <a:noFill/>
                </a:ln>
                <a:solidFill>
                  <a:schemeClr val="tx1"/>
                </a:solidFill>
                <a:effectLst/>
                <a:uLnTx/>
                <a:uFillTx/>
                <a:latin typeface="+mj-lt"/>
                <a:ea typeface="+mj-ea"/>
                <a:cs typeface="+mj-cs"/>
              </a:rPr>
              <a:t>why</a:t>
            </a:r>
            <a:r>
              <a:rPr kumimoji="0" lang="en-GB" sz="4400" b="0" i="1" u="none" strike="noStrike" kern="1200" cap="none" spc="0" normalizeH="0" baseline="0" noProof="0" dirty="0" smtClean="0">
                <a:ln>
                  <a:noFill/>
                </a:ln>
                <a:solidFill>
                  <a:schemeClr val="tx1"/>
                </a:solidFill>
                <a:effectLst/>
                <a:uLnTx/>
                <a:uFillTx/>
                <a:latin typeface="+mj-lt"/>
                <a:ea typeface="+mj-ea"/>
                <a:cs typeface="+mj-cs"/>
              </a:rPr>
              <a:t>?</a:t>
            </a:r>
            <a:endParaRPr kumimoji="0" lang="en-US" sz="4400" b="0" i="1" u="none" strike="noStrike" kern="1200" cap="none" spc="0" normalizeH="0" baseline="0" noProof="0" dirty="0">
              <a:ln>
                <a:noFill/>
              </a:ln>
              <a:solidFill>
                <a:schemeClr val="tx1"/>
              </a:solidFill>
              <a:effectLst/>
              <a:uLnTx/>
              <a:uFillTx/>
              <a:latin typeface="+mj-lt"/>
              <a:ea typeface="+mj-ea"/>
              <a:cs typeface="+mj-cs"/>
            </a:endParaRPr>
          </a:p>
        </p:txBody>
      </p:sp>
      <p:cxnSp>
        <p:nvCxnSpPr>
          <p:cNvPr id="10" name="Straight Arrow Connector 9"/>
          <p:cNvCxnSpPr/>
          <p:nvPr/>
        </p:nvCxnSpPr>
        <p:spPr>
          <a:xfrm flipV="1">
            <a:off x="1127919" y="3810000"/>
            <a:ext cx="0" cy="7620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6690519" y="3733800"/>
            <a:ext cx="0" cy="7620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794919" y="2667000"/>
            <a:ext cx="0" cy="7620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10348119" y="3200400"/>
            <a:ext cx="0" cy="6096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9394" name="AutoShape 2" descr="Image result for politician silhouette"/>
          <p:cNvSpPr>
            <a:spLocks noChangeAspect="1" noChangeArrowheads="1"/>
          </p:cNvSpPr>
          <p:nvPr/>
        </p:nvSpPr>
        <p:spPr bwMode="auto">
          <a:xfrm>
            <a:off x="206920" y="-144463"/>
            <a:ext cx="405395"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 name="Picture 10" descr="Image result for politician silhouette"/>
          <p:cNvPicPr>
            <a:picLocks noChangeAspect="1" noChangeArrowheads="1"/>
          </p:cNvPicPr>
          <p:nvPr/>
        </p:nvPicPr>
        <p:blipFill>
          <a:blip r:embed="rId8" cstate="print"/>
          <a:srcRect b="46970"/>
          <a:stretch>
            <a:fillRect/>
          </a:stretch>
        </p:blipFill>
        <p:spPr bwMode="auto">
          <a:xfrm>
            <a:off x="518319" y="1066800"/>
            <a:ext cx="1560724" cy="1371600"/>
          </a:xfrm>
          <a:prstGeom prst="rect">
            <a:avLst/>
          </a:prstGeom>
          <a:noFill/>
        </p:spPr>
      </p:pic>
      <p:pic>
        <p:nvPicPr>
          <p:cNvPr id="11" name="Picture 12" descr="Image result for inward investment silhouette"/>
          <p:cNvPicPr>
            <a:picLocks noChangeAspect="1" noChangeArrowheads="1"/>
          </p:cNvPicPr>
          <p:nvPr/>
        </p:nvPicPr>
        <p:blipFill>
          <a:blip r:embed="rId9" cstate="print"/>
          <a:srcRect/>
          <a:stretch>
            <a:fillRect/>
          </a:stretch>
        </p:blipFill>
        <p:spPr bwMode="auto">
          <a:xfrm>
            <a:off x="2651919" y="4724400"/>
            <a:ext cx="2514599" cy="1905000"/>
          </a:xfrm>
          <a:prstGeom prst="rect">
            <a:avLst/>
          </a:prstGeom>
          <a:noFill/>
        </p:spPr>
      </p:pic>
      <p:pic>
        <p:nvPicPr>
          <p:cNvPr id="12" name="Picture 14" descr="Image result for UK morocco partnership silhouette"/>
          <p:cNvPicPr>
            <a:picLocks noChangeAspect="1" noChangeArrowheads="1"/>
          </p:cNvPicPr>
          <p:nvPr/>
        </p:nvPicPr>
        <p:blipFill>
          <a:blip r:embed="rId10" cstate="print"/>
          <a:srcRect/>
          <a:stretch>
            <a:fillRect/>
          </a:stretch>
        </p:blipFill>
        <p:spPr bwMode="auto">
          <a:xfrm>
            <a:off x="5547519" y="1524000"/>
            <a:ext cx="2590800" cy="1295399"/>
          </a:xfrm>
          <a:prstGeom prst="rect">
            <a:avLst/>
          </a:prstGeom>
          <a:noFill/>
        </p:spPr>
      </p:pic>
      <p:pic>
        <p:nvPicPr>
          <p:cNvPr id="13" name="Picture 16" descr="Image result for innovation silhouette"/>
          <p:cNvPicPr>
            <a:picLocks noChangeAspect="1" noChangeArrowheads="1"/>
          </p:cNvPicPr>
          <p:nvPr/>
        </p:nvPicPr>
        <p:blipFill>
          <a:blip r:embed="rId11" cstate="print"/>
          <a:srcRect b="8333"/>
          <a:stretch>
            <a:fillRect/>
          </a:stretch>
        </p:blipFill>
        <p:spPr bwMode="auto">
          <a:xfrm>
            <a:off x="9628122" y="4876800"/>
            <a:ext cx="1577991" cy="18288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08092" y="274638"/>
            <a:ext cx="10945654" cy="1143000"/>
          </a:xfrm>
          <a:prstGeom prst="rect">
            <a:avLst/>
          </a:prstGeom>
        </p:spPr>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smtClean="0">
                <a:ln>
                  <a:noFill/>
                </a:ln>
                <a:solidFill>
                  <a:schemeClr val="tx1"/>
                </a:solidFill>
                <a:effectLst/>
                <a:uLnTx/>
                <a:uFillTx/>
                <a:latin typeface="+mj-lt"/>
                <a:ea typeface="+mj-ea"/>
                <a:cs typeface="+mj-cs"/>
              </a:rPr>
              <a:t>2. </a:t>
            </a:r>
            <a:r>
              <a:rPr kumimoji="0" lang="en-GB" sz="4400" b="0" i="0" u="none" strike="noStrike" kern="1200" cap="none" spc="0" normalizeH="0" noProof="0" dirty="0" smtClean="0">
                <a:ln>
                  <a:noFill/>
                </a:ln>
                <a:solidFill>
                  <a:schemeClr val="tx1"/>
                </a:solidFill>
                <a:effectLst/>
                <a:uLnTx/>
                <a:uFillTx/>
                <a:latin typeface="+mj-lt"/>
                <a:ea typeface="+mj-ea"/>
                <a:cs typeface="+mj-cs"/>
              </a:rPr>
              <a:t>   Interlinking </a:t>
            </a:r>
            <a:r>
              <a:rPr kumimoji="0" lang="en-GB" sz="4400" b="0" i="0" u="none" strike="noStrike" kern="1200" cap="none" spc="0" normalizeH="0" baseline="0" noProof="0" dirty="0" smtClean="0">
                <a:ln>
                  <a:noFill/>
                </a:ln>
                <a:solidFill>
                  <a:schemeClr val="tx1"/>
                </a:solidFill>
                <a:effectLst/>
                <a:uLnTx/>
                <a:uFillTx/>
                <a:latin typeface="+mj-lt"/>
                <a:ea typeface="+mj-ea"/>
                <a:cs typeface="+mj-cs"/>
              </a:rPr>
              <a:t>stakeholders cont.</a:t>
            </a:r>
            <a:endParaRPr kumimoji="0" lang="en-US" sz="4400" b="0" i="1"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3" name="Diagram 2"/>
          <p:cNvGraphicFramePr/>
          <p:nvPr/>
        </p:nvGraphicFramePr>
        <p:xfrm>
          <a:off x="0" y="1676400"/>
          <a:ext cx="11857792"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7" name="Straight Arrow Connector 6"/>
          <p:cNvCxnSpPr/>
          <p:nvPr/>
        </p:nvCxnSpPr>
        <p:spPr>
          <a:xfrm flipV="1">
            <a:off x="1204119" y="4191000"/>
            <a:ext cx="0" cy="9144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7376319" y="4038600"/>
            <a:ext cx="0" cy="9144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099719" y="2743200"/>
            <a:ext cx="0" cy="6858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0119519" y="2819400"/>
            <a:ext cx="15346" cy="5334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2770" name="Picture 2" descr="Image result for university silhouette"/>
          <p:cNvPicPr>
            <a:picLocks noChangeAspect="1" noChangeArrowheads="1"/>
          </p:cNvPicPr>
          <p:nvPr/>
        </p:nvPicPr>
        <p:blipFill>
          <a:blip r:embed="rId7" cstate="print"/>
          <a:srcRect/>
          <a:stretch>
            <a:fillRect/>
          </a:stretch>
        </p:blipFill>
        <p:spPr bwMode="auto">
          <a:xfrm>
            <a:off x="9205119" y="4389120"/>
            <a:ext cx="2468880" cy="2468880"/>
          </a:xfrm>
          <a:prstGeom prst="rect">
            <a:avLst/>
          </a:prstGeom>
          <a:noFill/>
        </p:spPr>
      </p:pic>
      <p:pic>
        <p:nvPicPr>
          <p:cNvPr id="10" name="Picture 2" descr="Image result for biodiversity silhouette"/>
          <p:cNvPicPr>
            <a:picLocks noChangeAspect="1" noChangeArrowheads="1"/>
          </p:cNvPicPr>
          <p:nvPr/>
        </p:nvPicPr>
        <p:blipFill>
          <a:blip r:embed="rId8" cstate="print"/>
          <a:srcRect/>
          <a:stretch>
            <a:fillRect/>
          </a:stretch>
        </p:blipFill>
        <p:spPr bwMode="auto">
          <a:xfrm>
            <a:off x="-167481" y="990600"/>
            <a:ext cx="2438400" cy="2286000"/>
          </a:xfrm>
          <a:prstGeom prst="rect">
            <a:avLst/>
          </a:prstGeom>
          <a:noFill/>
        </p:spPr>
      </p:pic>
      <p:pic>
        <p:nvPicPr>
          <p:cNvPr id="13" name="Picture 6" descr="Image result for lion silhouette"/>
          <p:cNvPicPr>
            <a:picLocks noChangeAspect="1" noChangeArrowheads="1"/>
          </p:cNvPicPr>
          <p:nvPr/>
        </p:nvPicPr>
        <p:blipFill>
          <a:blip r:embed="rId9" cstate="print"/>
          <a:srcRect l="6410" t="9615" r="7051" b="16666"/>
          <a:stretch>
            <a:fillRect/>
          </a:stretch>
        </p:blipFill>
        <p:spPr bwMode="auto">
          <a:xfrm>
            <a:off x="6385719" y="1295400"/>
            <a:ext cx="1861459" cy="1737360"/>
          </a:xfrm>
          <a:prstGeom prst="rect">
            <a:avLst/>
          </a:prstGeom>
          <a:noFill/>
        </p:spPr>
      </p:pic>
      <p:pic>
        <p:nvPicPr>
          <p:cNvPr id="16" name="Picture 4" descr="Image result for tourism silhouette"/>
          <p:cNvPicPr>
            <a:picLocks noChangeAspect="1" noChangeArrowheads="1"/>
          </p:cNvPicPr>
          <p:nvPr/>
        </p:nvPicPr>
        <p:blipFill>
          <a:blip r:embed="rId10" cstate="print"/>
          <a:srcRect r="68186" b="48333"/>
          <a:stretch>
            <a:fillRect/>
          </a:stretch>
        </p:blipFill>
        <p:spPr bwMode="auto">
          <a:xfrm>
            <a:off x="3109119" y="4495800"/>
            <a:ext cx="2362200" cy="2362200"/>
          </a:xfrm>
          <a:prstGeom prst="rect">
            <a:avLst/>
          </a:prstGeom>
          <a:ln w="88900" cap="sq" cmpd="thickThin">
            <a:no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7919" y="2133600"/>
            <a:ext cx="9732004" cy="1325562"/>
          </a:xfrm>
        </p:spPr>
        <p:txBody>
          <a:bodyPr>
            <a:normAutofit fontScale="90000"/>
          </a:bodyPr>
          <a:lstStyle/>
          <a:p>
            <a:r>
              <a:rPr lang="en-GB" dirty="0" smtClean="0"/>
              <a:t>3.</a:t>
            </a:r>
            <a:r>
              <a:rPr lang="en-GB" cap="none" dirty="0" smtClean="0"/>
              <a:t> Some </a:t>
            </a:r>
            <a:r>
              <a:rPr lang="en-GB" dirty="0" smtClean="0"/>
              <a:t>anticipated </a:t>
            </a:r>
            <a:r>
              <a:rPr lang="en-GB" cap="none" dirty="0" smtClean="0"/>
              <a:t>questions</a:t>
            </a:r>
            <a:r>
              <a:rPr lang="en-GB" i="1" cap="none" dirty="0" smtClean="0">
                <a:solidFill>
                  <a:srgbClr val="FF0000"/>
                </a:solidFill>
              </a:rPr>
              <a:t/>
            </a:r>
            <a:br>
              <a:rPr lang="en-GB" i="1" cap="none" dirty="0" smtClean="0">
                <a:solidFill>
                  <a:srgbClr val="FF0000"/>
                </a:solidFill>
              </a:rPr>
            </a:br>
            <a:r>
              <a:rPr lang="en-GB" i="1" dirty="0" smtClean="0">
                <a:solidFill>
                  <a:srgbClr val="FF0000"/>
                </a:solidFill>
              </a:rPr>
              <a:t/>
            </a:r>
            <a:br>
              <a:rPr lang="en-GB" i="1" dirty="0" smtClean="0">
                <a:solidFill>
                  <a:srgbClr val="FF0000"/>
                </a:solidFill>
              </a:rPr>
            </a:br>
            <a:r>
              <a:rPr lang="en-GB" sz="3600" i="1" cap="none" dirty="0" smtClean="0">
                <a:solidFill>
                  <a:schemeClr val="tx2"/>
                </a:solidFill>
              </a:rPr>
              <a:t>We have looked at the preceding Bio Parc Maghreb details</a:t>
            </a:r>
            <a:br>
              <a:rPr lang="en-GB" sz="3600" i="1" cap="none" dirty="0" smtClean="0">
                <a:solidFill>
                  <a:schemeClr val="tx2"/>
                </a:solidFill>
              </a:rPr>
            </a:br>
            <a:r>
              <a:rPr lang="en-GB" sz="3600" i="1" cap="none" dirty="0" smtClean="0">
                <a:solidFill>
                  <a:schemeClr val="tx2"/>
                </a:solidFill>
              </a:rPr>
              <a:t>  </a:t>
            </a:r>
            <a:br>
              <a:rPr lang="en-GB" sz="3600" i="1" cap="none" dirty="0" smtClean="0">
                <a:solidFill>
                  <a:schemeClr val="tx2"/>
                </a:solidFill>
              </a:rPr>
            </a:br>
            <a:r>
              <a:rPr lang="en-GB" sz="3600" i="1" cap="none" dirty="0" smtClean="0">
                <a:solidFill>
                  <a:schemeClr val="tx2"/>
                </a:solidFill>
              </a:rPr>
              <a:t>These make a compelling case. Bio Parc clearly fits a number of priority agenda for Morocco </a:t>
            </a:r>
            <a:br>
              <a:rPr lang="en-GB" sz="3600" i="1" cap="none" dirty="0" smtClean="0">
                <a:solidFill>
                  <a:schemeClr val="tx2"/>
                </a:solidFill>
              </a:rPr>
            </a:br>
            <a:r>
              <a:rPr lang="en-GB" sz="3600" i="1" dirty="0" smtClean="0">
                <a:solidFill>
                  <a:schemeClr val="tx2"/>
                </a:solidFill>
              </a:rPr>
              <a:t/>
            </a:r>
            <a:br>
              <a:rPr lang="en-GB" sz="3600" i="1" dirty="0" smtClean="0">
                <a:solidFill>
                  <a:schemeClr val="tx2"/>
                </a:solidFill>
              </a:rPr>
            </a:br>
            <a:r>
              <a:rPr lang="en-GB" sz="3600" i="1" dirty="0" smtClean="0">
                <a:solidFill>
                  <a:schemeClr val="tx2"/>
                </a:solidFill>
              </a:rPr>
              <a:t> </a:t>
            </a:r>
            <a:r>
              <a:rPr lang="en-GB" sz="3600" i="1" cap="none" dirty="0" smtClean="0">
                <a:solidFill>
                  <a:schemeClr val="tx2"/>
                </a:solidFill>
              </a:rPr>
              <a:t/>
            </a:r>
            <a:br>
              <a:rPr lang="en-GB" sz="3600" i="1" cap="none" dirty="0" smtClean="0">
                <a:solidFill>
                  <a:schemeClr val="tx2"/>
                </a:solidFill>
              </a:rPr>
            </a:br>
            <a:r>
              <a:rPr lang="en-GB" sz="3600" i="1" cap="none" dirty="0" smtClean="0">
                <a:solidFill>
                  <a:schemeClr val="tx2"/>
                </a:solidFill>
              </a:rPr>
              <a:t>Inevitably, however it raises further questions, and we need clarity on a few issues…</a:t>
            </a:r>
            <a:endParaRPr lang="en-US" sz="3600" i="1" cap="none" dirty="0">
              <a:solidFill>
                <a:schemeClr val="tx2"/>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cap="none" dirty="0" smtClean="0">
                <a:solidFill>
                  <a:srgbClr val="FF0000"/>
                </a:solidFill>
              </a:rPr>
              <a:t>  </a:t>
            </a:r>
            <a:r>
              <a:rPr lang="en-US" i="1" cap="none" dirty="0" smtClean="0">
                <a:solidFill>
                  <a:schemeClr val="tx2"/>
                </a:solidFill>
              </a:rPr>
              <a:t>First of all is Bio Parc  </a:t>
            </a:r>
            <a:endParaRPr lang="en-US" i="1" cap="none" dirty="0">
              <a:solidFill>
                <a:schemeClr val="tx2"/>
              </a:solidFill>
            </a:endParaRPr>
          </a:p>
        </p:txBody>
      </p:sp>
      <p:sp>
        <p:nvSpPr>
          <p:cNvPr id="3" name="Content Placeholder 2"/>
          <p:cNvSpPr>
            <a:spLocks noGrp="1"/>
          </p:cNvSpPr>
          <p:nvPr>
            <p:ph idx="1"/>
          </p:nvPr>
        </p:nvSpPr>
        <p:spPr>
          <a:xfrm>
            <a:off x="606668" y="1752600"/>
            <a:ext cx="6766782" cy="4800600"/>
          </a:xfrm>
        </p:spPr>
        <p:txBody>
          <a:bodyPr>
            <a:normAutofit fontScale="92500" lnSpcReduction="20000"/>
          </a:bodyPr>
          <a:lstStyle/>
          <a:p>
            <a:r>
              <a:rPr lang="en-US" i="1" dirty="0" smtClean="0">
                <a:solidFill>
                  <a:schemeClr val="tx2"/>
                </a:solidFill>
              </a:rPr>
              <a:t>A science discovery centre…?    </a:t>
            </a:r>
            <a:endParaRPr lang="en-US" i="1" dirty="0">
              <a:solidFill>
                <a:schemeClr val="tx2"/>
              </a:solidFill>
            </a:endParaRPr>
          </a:p>
          <a:p>
            <a:r>
              <a:rPr lang="en-US" i="1" dirty="0" smtClean="0">
                <a:solidFill>
                  <a:schemeClr val="tx2"/>
                </a:solidFill>
              </a:rPr>
              <a:t>Or an innovation centre…? </a:t>
            </a:r>
          </a:p>
          <a:p>
            <a:r>
              <a:rPr lang="en-US" i="1" dirty="0" smtClean="0">
                <a:solidFill>
                  <a:schemeClr val="tx2"/>
                </a:solidFill>
              </a:rPr>
              <a:t>Or a botanic garden…? </a:t>
            </a:r>
          </a:p>
          <a:p>
            <a:r>
              <a:rPr lang="en-US" i="1" dirty="0" smtClean="0">
                <a:solidFill>
                  <a:schemeClr val="tx2"/>
                </a:solidFill>
              </a:rPr>
              <a:t>Or a science research centre…?</a:t>
            </a:r>
          </a:p>
          <a:p>
            <a:r>
              <a:rPr lang="en-GB" i="1" dirty="0" smtClean="0">
                <a:solidFill>
                  <a:schemeClr val="tx2"/>
                </a:solidFill>
              </a:rPr>
              <a:t>Or a community park…?</a:t>
            </a:r>
            <a:endParaRPr lang="en-US" i="1" dirty="0" smtClean="0">
              <a:solidFill>
                <a:schemeClr val="tx2"/>
              </a:solidFill>
            </a:endParaRPr>
          </a:p>
          <a:p>
            <a:r>
              <a:rPr lang="en-US" i="1" dirty="0" smtClean="0">
                <a:solidFill>
                  <a:schemeClr val="tx2"/>
                </a:solidFill>
              </a:rPr>
              <a:t>Or a zoological experience…?</a:t>
            </a:r>
          </a:p>
          <a:p>
            <a:r>
              <a:rPr lang="en-GB" i="1" dirty="0" smtClean="0">
                <a:solidFill>
                  <a:schemeClr val="tx2"/>
                </a:solidFill>
              </a:rPr>
              <a:t>Or a stunning piece of bio-architecture…? </a:t>
            </a:r>
            <a:endParaRPr lang="en-US" i="1" dirty="0">
              <a:solidFill>
                <a:schemeClr val="tx2"/>
              </a:solidFill>
            </a:endParaRPr>
          </a:p>
          <a:p>
            <a:r>
              <a:rPr lang="en-US" i="1" dirty="0" smtClean="0">
                <a:solidFill>
                  <a:schemeClr val="tx2"/>
                </a:solidFill>
              </a:rPr>
              <a:t>Or a ‘</a:t>
            </a:r>
            <a:r>
              <a:rPr lang="en-US" i="1" dirty="0" err="1" smtClean="0">
                <a:solidFill>
                  <a:schemeClr val="tx2"/>
                </a:solidFill>
              </a:rPr>
              <a:t>temple’to</a:t>
            </a:r>
            <a:r>
              <a:rPr lang="en-US" i="1" dirty="0" smtClean="0">
                <a:solidFill>
                  <a:schemeClr val="tx2"/>
                </a:solidFill>
              </a:rPr>
              <a:t> sustainable technology and lifestyles…? </a:t>
            </a:r>
            <a:endParaRPr lang="en-US" i="1" dirty="0">
              <a:solidFill>
                <a:schemeClr val="tx2"/>
              </a:solidFill>
            </a:endParaRPr>
          </a:p>
        </p:txBody>
      </p:sp>
      <p:pic>
        <p:nvPicPr>
          <p:cNvPr id="25602" name="Picture 2" descr="Image result for so many questions"/>
          <p:cNvPicPr>
            <a:picLocks noChangeAspect="1" noChangeArrowheads="1"/>
          </p:cNvPicPr>
          <p:nvPr/>
        </p:nvPicPr>
        <p:blipFill>
          <a:blip r:embed="rId3" cstate="print"/>
          <a:srcRect/>
          <a:stretch>
            <a:fillRect/>
          </a:stretch>
        </p:blipFill>
        <p:spPr bwMode="auto">
          <a:xfrm>
            <a:off x="6766719" y="2209800"/>
            <a:ext cx="4500380" cy="2926080"/>
          </a:xfrm>
          <a:prstGeom prst="rect">
            <a:avLst/>
          </a:prstGeom>
          <a:noFill/>
        </p:spPr>
      </p:pic>
    </p:spTree>
    <p:extLst>
      <p:ext uri="{BB962C8B-B14F-4D97-AF65-F5344CB8AC3E}">
        <p14:creationId xmlns:p14="http://schemas.microsoft.com/office/powerpoint/2010/main" xmlns="" val="5028011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3896635743"/>
              </p:ext>
            </p:extLst>
          </p:nvPr>
        </p:nvGraphicFramePr>
        <p:xfrm>
          <a:off x="-1598240" y="-457200"/>
          <a:ext cx="17563228" cy="8381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4328319" y="2209800"/>
            <a:ext cx="4942035" cy="1325562"/>
          </a:xfrm>
        </p:spPr>
        <p:txBody>
          <a:bodyPr>
            <a:noAutofit/>
          </a:bodyPr>
          <a:lstStyle/>
          <a:p>
            <a:pPr algn="ctr"/>
            <a:r>
              <a:rPr lang="en-GB" sz="3600" cap="none" dirty="0" smtClean="0"/>
              <a:t/>
            </a:r>
            <a:br>
              <a:rPr lang="en-GB" sz="3600" cap="none" dirty="0" smtClean="0"/>
            </a:br>
            <a:r>
              <a:rPr lang="en-GB" sz="3600" cap="none" dirty="0" smtClean="0"/>
              <a:t/>
            </a:r>
            <a:br>
              <a:rPr lang="en-GB" sz="3600" cap="none" dirty="0" smtClean="0"/>
            </a:br>
            <a:r>
              <a:rPr lang="en-GB" sz="3600" cap="none" dirty="0" smtClean="0">
                <a:solidFill>
                  <a:schemeClr val="tx1"/>
                </a:solidFill>
              </a:rPr>
              <a:t>Multiple good things for Morocco wrapped up in </a:t>
            </a:r>
            <a:r>
              <a:rPr lang="en-GB" sz="3600" b="1" cap="none" dirty="0" smtClean="0">
                <a:solidFill>
                  <a:schemeClr val="tx1"/>
                </a:solidFill>
              </a:rPr>
              <a:t>one, single, coherent</a:t>
            </a:r>
            <a:r>
              <a:rPr lang="en-GB" sz="3600" cap="none" dirty="0" smtClean="0">
                <a:solidFill>
                  <a:schemeClr val="tx1"/>
                </a:solidFill>
              </a:rPr>
              <a:t> package</a:t>
            </a:r>
            <a:endParaRPr lang="en-US" sz="3600" cap="none" dirty="0">
              <a:solidFill>
                <a:schemeClr val="tx1"/>
              </a:solidFill>
            </a:endParaRPr>
          </a:p>
        </p:txBody>
      </p:sp>
      <p:sp>
        <p:nvSpPr>
          <p:cNvPr id="4" name="Title 2"/>
          <p:cNvSpPr txBox="1">
            <a:spLocks/>
          </p:cNvSpPr>
          <p:nvPr/>
        </p:nvSpPr>
        <p:spPr>
          <a:xfrm>
            <a:off x="0" y="0"/>
            <a:ext cx="2127294" cy="2590800"/>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0" i="0" u="none" strike="noStrike" kern="1200" cap="none" spc="0" normalizeH="0" baseline="0" noProof="0" dirty="0" smtClean="0">
                <a:ln>
                  <a:noFill/>
                </a:ln>
                <a:solidFill>
                  <a:schemeClr val="tx1">
                    <a:lumMod val="50000"/>
                  </a:schemeClr>
                </a:solidFill>
                <a:effectLst/>
                <a:uLnTx/>
                <a:uFillTx/>
                <a:latin typeface="+mj-lt"/>
                <a:ea typeface="+mj-ea"/>
                <a:cs typeface="+mj-cs"/>
              </a:rPr>
              <a:t> </a:t>
            </a:r>
            <a:r>
              <a:rPr kumimoji="0" lang="en-GB" sz="4000" b="0" i="0" u="none" strike="noStrike" kern="1200" cap="none" spc="0" normalizeH="0" baseline="0" noProof="0" dirty="0" smtClean="0">
                <a:ln>
                  <a:noFill/>
                </a:ln>
                <a:effectLst/>
                <a:uLnTx/>
                <a:uFillTx/>
                <a:latin typeface="+mj-lt"/>
                <a:ea typeface="+mj-ea"/>
                <a:cs typeface="+mj-cs"/>
              </a:rPr>
              <a:t>Yes, </a:t>
            </a:r>
            <a:r>
              <a:rPr kumimoji="0" lang="en-GB" sz="4000" b="1" i="0" u="none" strike="noStrike" kern="1200" cap="none" spc="0" normalizeH="0" baseline="0" noProof="0" dirty="0" smtClean="0">
                <a:ln>
                  <a:noFill/>
                </a:ln>
                <a:effectLst/>
                <a:uLnTx/>
                <a:uFillTx/>
                <a:latin typeface="+mj-lt"/>
                <a:ea typeface="+mj-ea"/>
                <a:cs typeface="+mj-cs"/>
              </a:rPr>
              <a:t>all </a:t>
            </a:r>
            <a:r>
              <a:rPr kumimoji="0" lang="en-GB" sz="4000" b="0" i="0" u="none" strike="noStrike" kern="1200" cap="none" spc="0" normalizeH="0" baseline="0" noProof="0" dirty="0" smtClean="0">
                <a:ln>
                  <a:noFill/>
                </a:ln>
                <a:effectLst/>
                <a:uLnTx/>
                <a:uFillTx/>
                <a:latin typeface="+mj-lt"/>
                <a:ea typeface="+mj-ea"/>
                <a:cs typeface="+mj-cs"/>
              </a:rPr>
              <a:t>of these things</a:t>
            </a:r>
            <a:endParaRPr kumimoji="0" lang="en-US" sz="4000" b="0" i="0" u="none" strike="noStrike" kern="1200" cap="none" spc="0" normalizeH="0" baseline="0" noProof="0" dirty="0">
              <a:ln>
                <a:noFill/>
              </a:ln>
              <a:solidFill>
                <a:schemeClr val="tx1">
                  <a:lumMod val="50000"/>
                </a:schemeClr>
              </a:solidFill>
              <a:effectLst/>
              <a:uLnTx/>
              <a:uFillTx/>
              <a:latin typeface="+mj-lt"/>
              <a:ea typeface="+mj-ea"/>
              <a:cs typeface="+mj-cs"/>
            </a:endParaRPr>
          </a:p>
        </p:txBody>
      </p:sp>
    </p:spTree>
    <p:extLst>
      <p:ext uri="{BB962C8B-B14F-4D97-AF65-F5344CB8AC3E}">
        <p14:creationId xmlns:p14="http://schemas.microsoft.com/office/powerpoint/2010/main" xmlns="" val="11478124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8133764" cy="3200400"/>
          </a:xfrm>
        </p:spPr>
        <p:txBody>
          <a:bodyPr anchor="ctr"/>
          <a:lstStyle/>
          <a:p>
            <a:r>
              <a:rPr lang="en-GB" i="1" cap="none" dirty="0" smtClean="0">
                <a:solidFill>
                  <a:schemeClr val="tx2"/>
                </a:solidFill>
              </a:rPr>
              <a:t>Okay, so in a way, Bio Parc will be a bit like this useful little thing here in my pocket..!?</a:t>
            </a:r>
            <a:endParaRPr lang="en-US" i="1" cap="none" dirty="0">
              <a:solidFill>
                <a:schemeClr val="tx2"/>
              </a:solidFill>
            </a:endParaRPr>
          </a:p>
        </p:txBody>
      </p:sp>
      <p:pic>
        <p:nvPicPr>
          <p:cNvPr id="19458" name="Picture 2" descr="Image result for mobile phone icon"/>
          <p:cNvPicPr>
            <a:picLocks noChangeAspect="1" noChangeArrowheads="1"/>
          </p:cNvPicPr>
          <p:nvPr/>
        </p:nvPicPr>
        <p:blipFill>
          <a:blip r:embed="rId2" cstate="print"/>
          <a:srcRect/>
          <a:stretch>
            <a:fillRect/>
          </a:stretch>
        </p:blipFill>
        <p:spPr bwMode="auto">
          <a:xfrm rot="19782909">
            <a:off x="7652648" y="2103181"/>
            <a:ext cx="2737125" cy="2743200"/>
          </a:xfrm>
          <a:prstGeom prst="rect">
            <a:avLst/>
          </a:prstGeom>
          <a:noFill/>
        </p:spPr>
      </p:pic>
      <p:sp>
        <p:nvSpPr>
          <p:cNvPr id="5" name="Title 1"/>
          <p:cNvSpPr txBox="1">
            <a:spLocks/>
          </p:cNvSpPr>
          <p:nvPr/>
        </p:nvSpPr>
        <p:spPr>
          <a:xfrm>
            <a:off x="2429837" y="4648200"/>
            <a:ext cx="9732004" cy="3200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000" b="0" i="1" u="none" strike="noStrike" kern="1200" cap="none" spc="0" normalizeH="0" baseline="0" noProof="0" dirty="0" smtClean="0">
                <a:ln>
                  <a:noFill/>
                </a:ln>
                <a:solidFill>
                  <a:srgbClr val="FF0000"/>
                </a:solidFill>
                <a:effectLst/>
                <a:uLnTx/>
                <a:uFillTx/>
                <a:latin typeface="+mj-lt"/>
                <a:ea typeface="+mj-ea"/>
                <a:cs typeface="+mj-cs"/>
              </a:rPr>
              <a:t> </a:t>
            </a:r>
            <a:r>
              <a:rPr kumimoji="0" lang="en-GB" sz="4000" b="0" u="none" strike="noStrike" kern="1200" cap="none" spc="0" normalizeH="0" baseline="0" noProof="0" dirty="0" smtClean="0">
                <a:ln>
                  <a:noFill/>
                </a:ln>
                <a:effectLst/>
                <a:uLnTx/>
                <a:uFillTx/>
                <a:latin typeface="+mj-lt"/>
                <a:ea typeface="+mj-ea"/>
                <a:cs typeface="+mj-cs"/>
              </a:rPr>
              <a:t>… Yes, </a:t>
            </a:r>
            <a:r>
              <a:rPr lang="en-GB" sz="4000" dirty="0" smtClean="0">
                <a:latin typeface="+mj-lt"/>
                <a:ea typeface="+mj-ea"/>
                <a:cs typeface="+mj-cs"/>
              </a:rPr>
              <a:t>t</a:t>
            </a:r>
            <a:r>
              <a:rPr kumimoji="0" lang="en-GB" sz="4000" b="0" u="none" strike="noStrike" kern="1200" cap="none" spc="0" normalizeH="0" baseline="0" noProof="0" dirty="0" smtClean="0">
                <a:ln>
                  <a:noFill/>
                </a:ln>
                <a:effectLst/>
                <a:uLnTx/>
                <a:uFillTx/>
                <a:latin typeface="+mj-lt"/>
                <a:ea typeface="+mj-ea"/>
                <a:cs typeface="+mj-cs"/>
              </a:rPr>
              <a:t>hat</a:t>
            </a:r>
            <a:r>
              <a:rPr lang="en-GB" sz="4000" dirty="0" smtClean="0">
                <a:latin typeface="+mj-lt"/>
                <a:ea typeface="+mj-ea"/>
                <a:cs typeface="+mj-cs"/>
              </a:rPr>
              <a:t>’s as</a:t>
            </a:r>
            <a:r>
              <a:rPr kumimoji="0" lang="en-GB" sz="4000" b="0" u="none" strike="noStrike" kern="1200" cap="none" spc="0" normalizeH="0" baseline="0" noProof="0" dirty="0" smtClean="0">
                <a:ln>
                  <a:noFill/>
                </a:ln>
                <a:effectLst/>
                <a:uLnTx/>
                <a:uFillTx/>
                <a:latin typeface="+mj-lt"/>
                <a:ea typeface="+mj-ea"/>
                <a:cs typeface="+mj-cs"/>
              </a:rPr>
              <a:t> good a short</a:t>
            </a:r>
            <a:r>
              <a:rPr kumimoji="0" lang="en-GB" sz="4000" b="0" u="none" strike="noStrike" kern="1200" cap="none" spc="0" normalizeH="0" noProof="0" dirty="0" smtClean="0">
                <a:ln>
                  <a:noFill/>
                </a:ln>
                <a:effectLst/>
                <a:uLnTx/>
                <a:uFillTx/>
                <a:latin typeface="+mj-lt"/>
                <a:ea typeface="+mj-ea"/>
                <a:cs typeface="+mj-cs"/>
              </a:rPr>
              <a:t> hand </a:t>
            </a:r>
            <a:r>
              <a:rPr kumimoji="0" lang="en-GB" sz="4000" b="0" u="none" strike="noStrike" kern="1200" cap="none" spc="0" normalizeH="0" baseline="0" noProof="0" dirty="0" smtClean="0">
                <a:ln>
                  <a:noFill/>
                </a:ln>
                <a:effectLst/>
                <a:uLnTx/>
                <a:uFillTx/>
                <a:latin typeface="+mj-lt"/>
                <a:ea typeface="+mj-ea"/>
                <a:cs typeface="+mj-cs"/>
              </a:rPr>
              <a:t>metaphor</a:t>
            </a:r>
            <a:r>
              <a:rPr kumimoji="0" lang="en-GB" sz="4000" b="0" u="none" strike="noStrike" kern="1200" cap="none" spc="0" normalizeH="0" noProof="0" dirty="0" smtClean="0">
                <a:ln>
                  <a:noFill/>
                </a:ln>
                <a:effectLst/>
                <a:uLnTx/>
                <a:uFillTx/>
                <a:latin typeface="+mj-lt"/>
                <a:ea typeface="+mj-ea"/>
                <a:cs typeface="+mj-cs"/>
              </a:rPr>
              <a:t> as any. </a:t>
            </a:r>
            <a:r>
              <a:rPr kumimoji="0" lang="en-GB" sz="4000" b="0" u="none" strike="noStrike" kern="1200" cap="none" spc="0" normalizeH="0" baseline="0" noProof="0" dirty="0" smtClean="0">
                <a:ln>
                  <a:noFill/>
                </a:ln>
                <a:effectLst/>
                <a:uLnTx/>
                <a:uFillTx/>
                <a:latin typeface="+mj-lt"/>
                <a:ea typeface="+mj-ea"/>
                <a:cs typeface="+mj-cs"/>
              </a:rPr>
              <a:t> </a:t>
            </a:r>
            <a:endParaRPr kumimoji="0" lang="en-US" sz="4000" b="0" u="none" strike="noStrike" kern="1200" cap="none" spc="0" normalizeH="0" baseline="0" noProof="0" dirty="0">
              <a:ln>
                <a:noFill/>
              </a:ln>
              <a:effectLst/>
              <a:uLnTx/>
              <a:uFillTx/>
              <a:latin typeface="+mj-lt"/>
              <a:ea typeface="+mj-ea"/>
              <a:cs typeface="+mj-cs"/>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4760" y="-685800"/>
            <a:ext cx="5854409" cy="7543800"/>
          </a:xfrm>
        </p:spPr>
        <p:txBody>
          <a:bodyPr anchor="ctr">
            <a:normAutofit/>
          </a:bodyPr>
          <a:lstStyle/>
          <a:p>
            <a:r>
              <a:rPr lang="en-GB" i="1" cap="none" dirty="0" smtClean="0">
                <a:solidFill>
                  <a:schemeClr val="tx2"/>
                </a:solidFill>
              </a:rPr>
              <a:t>That is clear </a:t>
            </a:r>
            <a:br>
              <a:rPr lang="en-GB" i="1" cap="none" dirty="0" smtClean="0">
                <a:solidFill>
                  <a:schemeClr val="tx2"/>
                </a:solidFill>
              </a:rPr>
            </a:br>
            <a:r>
              <a:rPr lang="en-GB" i="1" cap="none" dirty="0" smtClean="0">
                <a:solidFill>
                  <a:schemeClr val="tx2"/>
                </a:solidFill>
              </a:rPr>
              <a:t/>
            </a:r>
            <a:br>
              <a:rPr lang="en-GB" i="1" cap="none" dirty="0" smtClean="0">
                <a:solidFill>
                  <a:schemeClr val="tx2"/>
                </a:solidFill>
              </a:rPr>
            </a:br>
            <a:r>
              <a:rPr lang="en-GB" i="1" cap="none" dirty="0" smtClean="0">
                <a:solidFill>
                  <a:schemeClr val="tx2"/>
                </a:solidFill>
              </a:rPr>
              <a:t>But we still have some trouble visualising  Bio Parc</a:t>
            </a:r>
            <a:br>
              <a:rPr lang="en-GB" i="1" cap="none" dirty="0" smtClean="0">
                <a:solidFill>
                  <a:schemeClr val="tx2"/>
                </a:solidFill>
              </a:rPr>
            </a:br>
            <a:r>
              <a:rPr lang="en-GB" i="1" cap="none" dirty="0" smtClean="0">
                <a:solidFill>
                  <a:schemeClr val="tx2"/>
                </a:solidFill>
              </a:rPr>
              <a:t/>
            </a:r>
            <a:br>
              <a:rPr lang="en-GB" i="1" cap="none" dirty="0" smtClean="0">
                <a:solidFill>
                  <a:schemeClr val="tx2"/>
                </a:solidFill>
              </a:rPr>
            </a:br>
            <a:r>
              <a:rPr lang="en-GB" i="1" cap="none" dirty="0" smtClean="0">
                <a:solidFill>
                  <a:schemeClr val="tx2"/>
                </a:solidFill>
              </a:rPr>
              <a:t>What exactly would it actually look like…?  </a:t>
            </a:r>
            <a:endParaRPr lang="en-US" dirty="0">
              <a:solidFill>
                <a:schemeClr val="tx2"/>
              </a:solidFill>
            </a:endParaRPr>
          </a:p>
        </p:txBody>
      </p:sp>
      <p:sp>
        <p:nvSpPr>
          <p:cNvPr id="3074" name="AutoShape 2" descr="Image titled Visualize Step 02"/>
          <p:cNvSpPr>
            <a:spLocks noChangeAspect="1" noChangeArrowheads="1"/>
          </p:cNvSpPr>
          <p:nvPr/>
        </p:nvSpPr>
        <p:spPr bwMode="auto">
          <a:xfrm>
            <a:off x="155230" y="-144463"/>
            <a:ext cx="304126"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6" name="AutoShape 4" descr="Image titled Visualize Step 02"/>
          <p:cNvSpPr>
            <a:spLocks noChangeAspect="1" noChangeArrowheads="1"/>
          </p:cNvSpPr>
          <p:nvPr/>
        </p:nvSpPr>
        <p:spPr bwMode="auto">
          <a:xfrm>
            <a:off x="155230" y="-144463"/>
            <a:ext cx="304126"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7410" name="Picture 2" descr="Image result for visualize"/>
          <p:cNvPicPr>
            <a:picLocks noChangeAspect="1" noChangeArrowheads="1"/>
          </p:cNvPicPr>
          <p:nvPr/>
        </p:nvPicPr>
        <p:blipFill>
          <a:blip r:embed="rId2" cstate="print"/>
          <a:srcRect/>
          <a:stretch>
            <a:fillRect/>
          </a:stretch>
        </p:blipFill>
        <p:spPr bwMode="auto">
          <a:xfrm>
            <a:off x="6689172" y="1219200"/>
            <a:ext cx="5109301" cy="402336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4761" y="-1676400"/>
            <a:ext cx="5702347" cy="9067800"/>
          </a:xfrm>
        </p:spPr>
        <p:txBody>
          <a:bodyPr anchor="ctr">
            <a:normAutofit/>
          </a:bodyPr>
          <a:lstStyle/>
          <a:p>
            <a:r>
              <a:rPr lang="en-GB" sz="3200" cap="none" dirty="0" smtClean="0">
                <a:solidFill>
                  <a:schemeClr val="accent1">
                    <a:lumMod val="50000"/>
                  </a:schemeClr>
                </a:solidFill>
              </a:rPr>
              <a:t/>
            </a:r>
            <a:br>
              <a:rPr lang="en-GB" sz="3200" cap="none" dirty="0" smtClean="0">
                <a:solidFill>
                  <a:schemeClr val="accent1">
                    <a:lumMod val="50000"/>
                  </a:schemeClr>
                </a:solidFill>
              </a:rPr>
            </a:br>
            <a:r>
              <a:rPr lang="en-GB" sz="3200" cap="none" dirty="0" smtClean="0">
                <a:solidFill>
                  <a:schemeClr val="accent1">
                    <a:lumMod val="50000"/>
                  </a:schemeClr>
                </a:solidFill>
              </a:rPr>
              <a:t/>
            </a:r>
            <a:br>
              <a:rPr lang="en-GB" sz="3200" cap="none" dirty="0" smtClean="0">
                <a:solidFill>
                  <a:schemeClr val="accent1">
                    <a:lumMod val="50000"/>
                  </a:schemeClr>
                </a:solidFill>
              </a:rPr>
            </a:br>
            <a:r>
              <a:rPr lang="en-GB" sz="3600" cap="none" dirty="0" smtClean="0">
                <a:solidFill>
                  <a:schemeClr val="tx1"/>
                </a:solidFill>
              </a:rPr>
              <a:t>Well, we don’t know all of that yet either</a:t>
            </a:r>
            <a:br>
              <a:rPr lang="en-GB" sz="3600" cap="none" dirty="0" smtClean="0">
                <a:solidFill>
                  <a:schemeClr val="tx1"/>
                </a:solidFill>
              </a:rPr>
            </a:br>
            <a:r>
              <a:rPr lang="en-GB" sz="3600" cap="none" dirty="0" smtClean="0">
                <a:solidFill>
                  <a:schemeClr val="tx1"/>
                </a:solidFill>
              </a:rPr>
              <a:t/>
            </a:r>
            <a:br>
              <a:rPr lang="en-GB" sz="3600" cap="none" dirty="0" smtClean="0">
                <a:solidFill>
                  <a:schemeClr val="tx1"/>
                </a:solidFill>
              </a:rPr>
            </a:br>
            <a:r>
              <a:rPr lang="en-GB" sz="3600" cap="none" dirty="0" smtClean="0">
                <a:solidFill>
                  <a:schemeClr val="tx1"/>
                </a:solidFill>
              </a:rPr>
              <a:t>At least not in any detail</a:t>
            </a:r>
            <a:br>
              <a:rPr lang="en-GB" sz="3600" cap="none" dirty="0" smtClean="0">
                <a:solidFill>
                  <a:schemeClr val="tx1"/>
                </a:solidFill>
              </a:rPr>
            </a:br>
            <a:r>
              <a:rPr lang="en-GB" sz="3600" cap="none" dirty="0" smtClean="0">
                <a:solidFill>
                  <a:schemeClr val="tx1"/>
                </a:solidFill>
              </a:rPr>
              <a:t/>
            </a:r>
            <a:br>
              <a:rPr lang="en-GB" sz="3600" cap="none" dirty="0" smtClean="0">
                <a:solidFill>
                  <a:schemeClr val="tx1"/>
                </a:solidFill>
              </a:rPr>
            </a:br>
            <a:r>
              <a:rPr lang="en-GB" sz="3600" cap="none" dirty="0" smtClean="0">
                <a:solidFill>
                  <a:schemeClr val="tx1"/>
                </a:solidFill>
              </a:rPr>
              <a:t>Not until a fairly comprehensive business plan is complete</a:t>
            </a:r>
            <a:br>
              <a:rPr lang="en-GB" sz="3600" cap="none" dirty="0" smtClean="0">
                <a:solidFill>
                  <a:schemeClr val="tx1"/>
                </a:solidFill>
              </a:rPr>
            </a:br>
            <a:r>
              <a:rPr lang="en-GB" sz="3600" cap="none" dirty="0" smtClean="0">
                <a:solidFill>
                  <a:schemeClr val="tx1"/>
                </a:solidFill>
              </a:rPr>
              <a:t/>
            </a:r>
            <a:br>
              <a:rPr lang="en-GB" sz="3600" cap="none" dirty="0" smtClean="0">
                <a:solidFill>
                  <a:schemeClr val="tx1"/>
                </a:solidFill>
              </a:rPr>
            </a:br>
            <a:r>
              <a:rPr lang="en-GB" sz="3600" cap="none" dirty="0" smtClean="0">
                <a:solidFill>
                  <a:schemeClr val="tx1"/>
                </a:solidFill>
              </a:rPr>
              <a:t>But in </a:t>
            </a:r>
            <a:r>
              <a:rPr lang="en-GB" sz="3600" dirty="0" smtClean="0"/>
              <a:t>terms of physical layout, </a:t>
            </a:r>
            <a:r>
              <a:rPr lang="en-GB" sz="3600" cap="none" dirty="0" smtClean="0">
                <a:solidFill>
                  <a:schemeClr val="tx1"/>
                </a:solidFill>
              </a:rPr>
              <a:t>we might envisage…</a:t>
            </a:r>
            <a:endParaRPr lang="en-US" sz="3600" cap="none" dirty="0">
              <a:solidFill>
                <a:schemeClr val="tx1"/>
              </a:solidFill>
            </a:endParaRPr>
          </a:p>
        </p:txBody>
      </p:sp>
      <p:pic>
        <p:nvPicPr>
          <p:cNvPr id="16386" name="Picture 2" descr="Image result for thought balloon"/>
          <p:cNvPicPr>
            <a:picLocks noChangeAspect="1" noChangeArrowheads="1"/>
          </p:cNvPicPr>
          <p:nvPr/>
        </p:nvPicPr>
        <p:blipFill>
          <a:blip r:embed="rId2" cstate="print"/>
          <a:srcRect/>
          <a:stretch>
            <a:fillRect/>
          </a:stretch>
        </p:blipFill>
        <p:spPr bwMode="auto">
          <a:xfrm>
            <a:off x="7525515" y="1828800"/>
            <a:ext cx="3801564" cy="381000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3419825" y="381000"/>
          <a:ext cx="11252630" cy="6477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7" name="Curved Connector 6"/>
          <p:cNvCxnSpPr/>
          <p:nvPr/>
        </p:nvCxnSpPr>
        <p:spPr>
          <a:xfrm rot="5400000" flipH="1" flipV="1">
            <a:off x="8319961" y="2934628"/>
            <a:ext cx="3505200" cy="836346"/>
          </a:xfrm>
          <a:prstGeom prst="curvedConnector3">
            <a:avLst>
              <a:gd name="adj1" fmla="val 50000"/>
            </a:avLst>
          </a:prstGeom>
          <a:ln w="47625">
            <a:solidFill>
              <a:schemeClr val="bg1"/>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sp>
        <p:nvSpPr>
          <p:cNvPr id="6" name="Title 5"/>
          <p:cNvSpPr>
            <a:spLocks noGrp="1"/>
          </p:cNvSpPr>
          <p:nvPr>
            <p:ph type="title"/>
          </p:nvPr>
        </p:nvSpPr>
        <p:spPr>
          <a:xfrm>
            <a:off x="2" y="0"/>
            <a:ext cx="5852317" cy="6858000"/>
          </a:xfrm>
        </p:spPr>
        <p:txBody>
          <a:bodyPr>
            <a:normAutofit/>
          </a:bodyPr>
          <a:lstStyle/>
          <a:p>
            <a:r>
              <a:rPr lang="en-GB" sz="3200" cap="none" dirty="0" smtClean="0">
                <a:solidFill>
                  <a:schemeClr val="tx1"/>
                </a:solidFill>
              </a:rPr>
              <a:t>An inner ‘introductory’ area: visitor reception facilities, intensive experiences, research labs &amp; innovation facilities </a:t>
            </a:r>
            <a:br>
              <a:rPr lang="en-GB" sz="3200" cap="none" dirty="0" smtClean="0">
                <a:solidFill>
                  <a:schemeClr val="tx1"/>
                </a:solidFill>
              </a:rPr>
            </a:br>
            <a:r>
              <a:rPr lang="en-GB" sz="3200" cap="none" dirty="0" smtClean="0">
                <a:solidFill>
                  <a:schemeClr val="tx1"/>
                </a:solidFill>
              </a:rPr>
              <a:t/>
            </a:r>
            <a:br>
              <a:rPr lang="en-GB" sz="3200" cap="none" dirty="0" smtClean="0">
                <a:solidFill>
                  <a:schemeClr val="tx1"/>
                </a:solidFill>
              </a:rPr>
            </a:br>
            <a:r>
              <a:rPr lang="en-GB" sz="3200" cap="none" dirty="0" smtClean="0">
                <a:solidFill>
                  <a:schemeClr val="tx1"/>
                </a:solidFill>
              </a:rPr>
              <a:t>And then designed trails carefully leading through garden areas into virgin habitat</a:t>
            </a:r>
            <a:br>
              <a:rPr lang="en-GB" sz="3200" cap="none" dirty="0" smtClean="0">
                <a:solidFill>
                  <a:schemeClr val="tx1"/>
                </a:solidFill>
              </a:rPr>
            </a:br>
            <a:r>
              <a:rPr lang="en-GB" sz="3200" dirty="0" smtClean="0"/>
              <a:t/>
            </a:r>
            <a:br>
              <a:rPr lang="en-GB" sz="3200" dirty="0" smtClean="0"/>
            </a:br>
            <a:r>
              <a:rPr lang="en-GB" sz="3200" dirty="0" smtClean="0"/>
              <a:t>So the hard footprint is  metaphorically and literally embedded in the </a:t>
            </a:r>
            <a:r>
              <a:rPr lang="en-GB" sz="3200" i="1" dirty="0" smtClean="0"/>
              <a:t>very asset </a:t>
            </a:r>
            <a:r>
              <a:rPr lang="en-GB" sz="3200" dirty="0" smtClean="0"/>
              <a:t>it  celebrates and protects</a:t>
            </a:r>
            <a:endParaRPr lang="en-US" sz="3200" dirty="0"/>
          </a:p>
        </p:txBody>
      </p:sp>
      <p:cxnSp>
        <p:nvCxnSpPr>
          <p:cNvPr id="13" name="Straight Arrow Connector 12"/>
          <p:cNvCxnSpPr/>
          <p:nvPr/>
        </p:nvCxnSpPr>
        <p:spPr>
          <a:xfrm>
            <a:off x="5242719" y="2057400"/>
            <a:ext cx="3048000" cy="3810000"/>
          </a:xfrm>
          <a:prstGeom prst="straightConnector1">
            <a:avLst/>
          </a:prstGeom>
          <a:ln w="698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Curved Connector 15"/>
          <p:cNvCxnSpPr/>
          <p:nvPr/>
        </p:nvCxnSpPr>
        <p:spPr>
          <a:xfrm rot="16200000" flipV="1">
            <a:off x="5850801" y="2668518"/>
            <a:ext cx="3810000" cy="1063764"/>
          </a:xfrm>
          <a:prstGeom prst="curvedConnector3">
            <a:avLst>
              <a:gd name="adj1" fmla="val 50000"/>
            </a:avLst>
          </a:prstGeom>
          <a:ln w="47625">
            <a:solidFill>
              <a:schemeClr val="bg1"/>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541" y="533400"/>
            <a:ext cx="5930440" cy="6324600"/>
          </a:xfrm>
        </p:spPr>
        <p:txBody>
          <a:bodyPr anchor="ctr">
            <a:normAutofit/>
          </a:bodyPr>
          <a:lstStyle/>
          <a:p>
            <a:r>
              <a:rPr lang="en-GB" cap="none" dirty="0" smtClean="0">
                <a:solidFill>
                  <a:schemeClr val="tx1"/>
                </a:solidFill>
              </a:rPr>
              <a:t> </a:t>
            </a:r>
            <a:r>
              <a:rPr lang="en-GB" sz="3600" dirty="0" smtClean="0"/>
              <a:t>The </a:t>
            </a:r>
            <a:r>
              <a:rPr lang="en-GB" sz="3200" dirty="0" smtClean="0"/>
              <a:t>intermediate</a:t>
            </a:r>
            <a:r>
              <a:rPr lang="en-GB" sz="3600" dirty="0" smtClean="0"/>
              <a:t> areas might have a</a:t>
            </a:r>
            <a:r>
              <a:rPr lang="en-GB" sz="3600" cap="none" dirty="0" smtClean="0">
                <a:solidFill>
                  <a:schemeClr val="tx1"/>
                </a:solidFill>
              </a:rPr>
              <a:t>n overall park like setting…</a:t>
            </a:r>
            <a:br>
              <a:rPr lang="en-GB" sz="3600" cap="none" dirty="0" smtClean="0">
                <a:solidFill>
                  <a:schemeClr val="tx1"/>
                </a:solidFill>
              </a:rPr>
            </a:br>
            <a:r>
              <a:rPr lang="en-GB" sz="3600" cap="none" dirty="0" smtClean="0">
                <a:solidFill>
                  <a:schemeClr val="tx1"/>
                </a:solidFill>
              </a:rPr>
              <a:t/>
            </a:r>
            <a:br>
              <a:rPr lang="en-GB" sz="3600" cap="none" dirty="0" smtClean="0">
                <a:solidFill>
                  <a:schemeClr val="tx1"/>
                </a:solidFill>
              </a:rPr>
            </a:br>
            <a:r>
              <a:rPr lang="en-GB" sz="3200" cap="none" dirty="0" smtClean="0">
                <a:solidFill>
                  <a:schemeClr val="tx1"/>
                </a:solidFill>
              </a:rPr>
              <a:t>Themed to biology, biodiversity &amp; the environment…</a:t>
            </a:r>
            <a:br>
              <a:rPr lang="en-GB" sz="3200" cap="none" dirty="0" smtClean="0">
                <a:solidFill>
                  <a:schemeClr val="tx1"/>
                </a:solidFill>
              </a:rPr>
            </a:br>
            <a:r>
              <a:rPr lang="en-GB" sz="3200" cap="none" dirty="0" smtClean="0">
                <a:solidFill>
                  <a:schemeClr val="tx1"/>
                </a:solidFill>
              </a:rPr>
              <a:t/>
            </a:r>
            <a:br>
              <a:rPr lang="en-GB" sz="3200" cap="none" dirty="0" smtClean="0">
                <a:solidFill>
                  <a:schemeClr val="tx1"/>
                </a:solidFill>
              </a:rPr>
            </a:br>
            <a:r>
              <a:rPr lang="en-GB" sz="3200" cap="none" dirty="0" smtClean="0">
                <a:solidFill>
                  <a:schemeClr val="tx1"/>
                </a:solidFill>
              </a:rPr>
              <a:t>A shared convening space for all kinds of Moroccans and visitors to the country</a:t>
            </a:r>
            <a:endParaRPr lang="en-US" sz="3200" cap="none" dirty="0">
              <a:solidFill>
                <a:schemeClr val="tx1"/>
              </a:solidFill>
            </a:endParaRPr>
          </a:p>
        </p:txBody>
      </p:sp>
      <p:pic>
        <p:nvPicPr>
          <p:cNvPr id="3" name="Picture 4" descr="Image result for community park"/>
          <p:cNvPicPr>
            <a:picLocks noChangeAspect="1" noChangeArrowheads="1"/>
          </p:cNvPicPr>
          <p:nvPr/>
        </p:nvPicPr>
        <p:blipFill>
          <a:blip r:embed="rId2" cstate="print"/>
          <a:srcRect/>
          <a:stretch>
            <a:fillRect/>
          </a:stretch>
        </p:blipFill>
        <p:spPr bwMode="auto">
          <a:xfrm>
            <a:off x="6461919" y="1219200"/>
            <a:ext cx="6082503" cy="457200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360 degree magnet or </a:t>
            </a:r>
            <a:r>
              <a:rPr lang="en-GB" smtClean="0"/>
              <a:t>similar symbol</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0637" y="4343400"/>
            <a:ext cx="11631202" cy="2514600"/>
          </a:xfrm>
        </p:spPr>
        <p:txBody>
          <a:bodyPr anchor="ctr">
            <a:normAutofit/>
          </a:bodyPr>
          <a:lstStyle/>
          <a:p>
            <a:r>
              <a:rPr lang="en-GB" sz="3200" cap="none" dirty="0" smtClean="0">
                <a:solidFill>
                  <a:schemeClr val="tx1"/>
                </a:solidFill>
              </a:rPr>
              <a:t>Within which specific structures and facilities would serve Bio </a:t>
            </a:r>
            <a:r>
              <a:rPr lang="en-GB" sz="3200" cap="none" dirty="0" err="1" smtClean="0">
                <a:solidFill>
                  <a:schemeClr val="tx1"/>
                </a:solidFill>
              </a:rPr>
              <a:t>Parc’s</a:t>
            </a:r>
            <a:r>
              <a:rPr lang="en-GB" sz="3200" cap="none" dirty="0" smtClean="0">
                <a:solidFill>
                  <a:schemeClr val="tx1"/>
                </a:solidFill>
              </a:rPr>
              <a:t> deliveries as defined by a future business plan  </a:t>
            </a:r>
            <a:endParaRPr lang="en-US" sz="3200" cap="none" dirty="0">
              <a:solidFill>
                <a:schemeClr val="tx1"/>
              </a:solidFill>
            </a:endParaRPr>
          </a:p>
        </p:txBody>
      </p:sp>
      <p:pic>
        <p:nvPicPr>
          <p:cNvPr id="14340" name="Picture 4" descr="http://assets.inhabitat.com/wp-content/blogs.dir/1/files/2013/08/Ecorium-in-S.Korea-Samoo-51.jpg"/>
          <p:cNvPicPr>
            <a:picLocks noChangeAspect="1" noChangeArrowheads="1"/>
          </p:cNvPicPr>
          <p:nvPr/>
        </p:nvPicPr>
        <p:blipFill>
          <a:blip r:embed="rId2" cstate="print"/>
          <a:srcRect/>
          <a:stretch>
            <a:fillRect/>
          </a:stretch>
        </p:blipFill>
        <p:spPr bwMode="auto">
          <a:xfrm rot="1103387">
            <a:off x="6699061" y="-57877"/>
            <a:ext cx="5029932" cy="3566160"/>
          </a:xfrm>
          <a:prstGeom prst="rect">
            <a:avLst/>
          </a:prstGeom>
          <a:noFill/>
        </p:spPr>
      </p:pic>
      <p:pic>
        <p:nvPicPr>
          <p:cNvPr id="14342" name="Picture 6" descr="Image result for eco building"/>
          <p:cNvPicPr>
            <a:picLocks noChangeAspect="1" noChangeArrowheads="1"/>
          </p:cNvPicPr>
          <p:nvPr/>
        </p:nvPicPr>
        <p:blipFill>
          <a:blip r:embed="rId3" cstate="print"/>
          <a:srcRect/>
          <a:stretch>
            <a:fillRect/>
          </a:stretch>
        </p:blipFill>
        <p:spPr bwMode="auto">
          <a:xfrm rot="20269942">
            <a:off x="329594" y="212230"/>
            <a:ext cx="4622702" cy="3474720"/>
          </a:xfrm>
          <a:prstGeom prst="rect">
            <a:avLst/>
          </a:prstGeom>
          <a:noFill/>
        </p:spPr>
      </p:pic>
      <p:pic>
        <p:nvPicPr>
          <p:cNvPr id="14338" name="Picture 2" descr="http://www.galinsky.com/buildings/savill/savill3.jpg"/>
          <p:cNvPicPr>
            <a:picLocks noChangeAspect="1" noChangeArrowheads="1"/>
          </p:cNvPicPr>
          <p:nvPr/>
        </p:nvPicPr>
        <p:blipFill>
          <a:blip r:embed="rId4" cstate="print"/>
          <a:srcRect/>
          <a:stretch>
            <a:fillRect/>
          </a:stretch>
        </p:blipFill>
        <p:spPr bwMode="auto">
          <a:xfrm>
            <a:off x="3799982" y="1447800"/>
            <a:ext cx="4086682" cy="2562226"/>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 y="0"/>
            <a:ext cx="8138317" cy="7315200"/>
          </a:xfrm>
        </p:spPr>
        <p:txBody>
          <a:bodyPr anchor="ctr">
            <a:noAutofit/>
          </a:bodyPr>
          <a:lstStyle/>
          <a:p>
            <a:r>
              <a:rPr lang="en-GB" sz="3200" cap="none" dirty="0" smtClean="0"/>
              <a:t>Another useful (…</a:t>
            </a:r>
            <a:r>
              <a:rPr lang="en-GB" sz="3200" i="1" cap="none" dirty="0" smtClean="0"/>
              <a:t>but ultimately limited</a:t>
            </a:r>
            <a:r>
              <a:rPr lang="en-GB" sz="3200" cap="none" dirty="0" smtClean="0"/>
              <a:t>) short hand is Cornwall’s Eden Project </a:t>
            </a:r>
            <a:r>
              <a:rPr lang="en-GB" sz="3200" cap="none" dirty="0" smtClean="0">
                <a:hlinkClick r:id="rId2"/>
              </a:rPr>
              <a:t>http://www.edenproject.com</a:t>
            </a:r>
            <a:r>
              <a:rPr lang="en-GB" sz="3200" cap="none" dirty="0" smtClean="0"/>
              <a:t>, a potential partner in helping to design and deliver Bio Parc Maghreb. </a:t>
            </a:r>
            <a:br>
              <a:rPr lang="en-GB" sz="3200" cap="none" dirty="0" smtClean="0"/>
            </a:br>
            <a:r>
              <a:rPr lang="en-GB" sz="3200" dirty="0" smtClean="0"/>
              <a:t/>
            </a:r>
            <a:br>
              <a:rPr lang="en-GB" sz="3200" dirty="0" smtClean="0"/>
            </a:br>
            <a:r>
              <a:rPr lang="en-GB" sz="3200" cap="none" dirty="0" smtClean="0"/>
              <a:t>There will certainly be lessons to be learnt from the experience there. And there may be some direct parallels as Bio Parc begins to take a specific shape. </a:t>
            </a:r>
            <a:r>
              <a:rPr lang="en-GB" sz="3200" dirty="0" smtClean="0"/>
              <a:t>Interested parties are certainly urged to accept our invitation to a VIP visit.</a:t>
            </a:r>
            <a:br>
              <a:rPr lang="en-GB" sz="3200" dirty="0" smtClean="0"/>
            </a:br>
            <a:r>
              <a:rPr lang="en-GB" sz="3200" cap="none" dirty="0" smtClean="0"/>
              <a:t/>
            </a:r>
            <a:br>
              <a:rPr lang="en-GB" sz="3200" cap="none" dirty="0" smtClean="0"/>
            </a:br>
            <a:r>
              <a:rPr lang="en-GB" sz="3200" cap="none" dirty="0" smtClean="0"/>
              <a:t/>
            </a:r>
            <a:br>
              <a:rPr lang="en-GB" sz="3200" cap="none" dirty="0" smtClean="0"/>
            </a:br>
            <a:endParaRPr lang="en-US" sz="3200" cap="none" dirty="0"/>
          </a:p>
        </p:txBody>
      </p:sp>
      <p:sp>
        <p:nvSpPr>
          <p:cNvPr id="41986" name="AutoShape 2" descr="Image result for eden project"/>
          <p:cNvSpPr>
            <a:spLocks noChangeAspect="1" noChangeArrowheads="1"/>
          </p:cNvSpPr>
          <p:nvPr/>
        </p:nvSpPr>
        <p:spPr bwMode="auto">
          <a:xfrm>
            <a:off x="155230" y="-144463"/>
            <a:ext cx="304126"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988" name="AutoShape 4" descr="Image result for eden project"/>
          <p:cNvSpPr>
            <a:spLocks noChangeAspect="1" noChangeArrowheads="1"/>
          </p:cNvSpPr>
          <p:nvPr/>
        </p:nvSpPr>
        <p:spPr bwMode="auto">
          <a:xfrm>
            <a:off x="155230" y="-144463"/>
            <a:ext cx="304126"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990" name="AutoShape 6" descr="Image result for eden project"/>
          <p:cNvSpPr>
            <a:spLocks noChangeAspect="1" noChangeArrowheads="1"/>
          </p:cNvSpPr>
          <p:nvPr/>
        </p:nvSpPr>
        <p:spPr bwMode="auto">
          <a:xfrm>
            <a:off x="155230" y="-144463"/>
            <a:ext cx="304126"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992" name="AutoShape 8" descr="Image result for eden project"/>
          <p:cNvSpPr>
            <a:spLocks noChangeAspect="1" noChangeArrowheads="1"/>
          </p:cNvSpPr>
          <p:nvPr/>
        </p:nvSpPr>
        <p:spPr bwMode="auto">
          <a:xfrm>
            <a:off x="155230" y="-144463"/>
            <a:ext cx="304126"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994" name="AutoShape 10" descr="Image result for eden project"/>
          <p:cNvSpPr>
            <a:spLocks noChangeAspect="1" noChangeArrowheads="1"/>
          </p:cNvSpPr>
          <p:nvPr/>
        </p:nvSpPr>
        <p:spPr bwMode="auto">
          <a:xfrm>
            <a:off x="155230" y="-144463"/>
            <a:ext cx="304126"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1996" name="Picture 12" descr="Image result for eden project"/>
          <p:cNvPicPr>
            <a:picLocks noChangeAspect="1" noChangeArrowheads="1"/>
          </p:cNvPicPr>
          <p:nvPr/>
        </p:nvPicPr>
        <p:blipFill>
          <a:blip r:embed="rId3" cstate="print"/>
          <a:srcRect/>
          <a:stretch>
            <a:fillRect/>
          </a:stretch>
        </p:blipFill>
        <p:spPr bwMode="auto">
          <a:xfrm rot="847629">
            <a:off x="8362381" y="1747200"/>
            <a:ext cx="5971908" cy="320040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8667567" cy="6172200"/>
          </a:xfrm>
        </p:spPr>
        <p:txBody>
          <a:bodyPr anchor="ctr">
            <a:noAutofit/>
          </a:bodyPr>
          <a:lstStyle/>
          <a:p>
            <a:r>
              <a:rPr lang="en-GB" sz="3200" cap="none" dirty="0" smtClean="0"/>
              <a:t>However, although Bio Parc is about a partnership of the best experts in Morocco and the UK,</a:t>
            </a:r>
            <a:br>
              <a:rPr lang="en-GB" sz="3200" cap="none" dirty="0" smtClean="0"/>
            </a:br>
            <a:r>
              <a:rPr lang="en-GB" sz="3200" cap="none" dirty="0" smtClean="0"/>
              <a:t/>
            </a:r>
            <a:br>
              <a:rPr lang="en-GB" sz="3200" cap="none" dirty="0" smtClean="0"/>
            </a:br>
            <a:r>
              <a:rPr lang="en-GB" sz="3200" b="1" cap="none" dirty="0" smtClean="0"/>
              <a:t>Bio Parc must be Moroccan!</a:t>
            </a:r>
            <a:br>
              <a:rPr lang="en-GB" sz="3200" b="1" cap="none" dirty="0" smtClean="0"/>
            </a:br>
            <a:r>
              <a:rPr lang="en-GB" sz="3200" cap="none" dirty="0" smtClean="0"/>
              <a:t/>
            </a:r>
            <a:br>
              <a:rPr lang="en-GB" sz="3200" cap="none" dirty="0" smtClean="0"/>
            </a:br>
            <a:r>
              <a:rPr lang="en-GB" sz="3200" cap="none" dirty="0" smtClean="0"/>
              <a:t>Deeply rooted in the culture, nature, needs and practicalities of the country and its people</a:t>
            </a:r>
            <a:br>
              <a:rPr lang="en-GB" sz="3200" cap="none" dirty="0" smtClean="0"/>
            </a:br>
            <a:r>
              <a:rPr lang="en-GB" sz="3200" cap="none" dirty="0" smtClean="0"/>
              <a:t/>
            </a:r>
            <a:br>
              <a:rPr lang="en-GB" sz="3200" cap="none" dirty="0" smtClean="0"/>
            </a:br>
            <a:r>
              <a:rPr lang="en-GB" sz="3200" cap="none" dirty="0" smtClean="0"/>
              <a:t> Eden may be a useful initial reference, but Bio Parc Maghreb will ultimately be ‘</a:t>
            </a:r>
            <a:r>
              <a:rPr lang="en-GB" sz="3200" i="1" cap="none" dirty="0" smtClean="0"/>
              <a:t>one of a kind’</a:t>
            </a:r>
            <a:r>
              <a:rPr lang="en-GB" sz="3200" cap="none" dirty="0" smtClean="0"/>
              <a:t> and unique in the world</a:t>
            </a:r>
            <a:endParaRPr lang="en-US" sz="3200" dirty="0"/>
          </a:p>
        </p:txBody>
      </p:sp>
      <p:pic>
        <p:nvPicPr>
          <p:cNvPr id="15362" name="Picture 2" descr="Image result for home soil"/>
          <p:cNvPicPr>
            <a:picLocks noChangeAspect="1" noChangeArrowheads="1"/>
          </p:cNvPicPr>
          <p:nvPr/>
        </p:nvPicPr>
        <p:blipFill>
          <a:blip r:embed="rId2" cstate="print"/>
          <a:srcRect/>
          <a:stretch>
            <a:fillRect/>
          </a:stretch>
        </p:blipFill>
        <p:spPr bwMode="auto">
          <a:xfrm rot="688859">
            <a:off x="8804453" y="2037521"/>
            <a:ext cx="3953974" cy="3324136"/>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604" y="274638"/>
            <a:ext cx="10492320" cy="2544762"/>
          </a:xfrm>
        </p:spPr>
        <p:txBody>
          <a:bodyPr anchor="ctr">
            <a:noAutofit/>
          </a:bodyPr>
          <a:lstStyle/>
          <a:p>
            <a:r>
              <a:rPr lang="en-GB" sz="5400" i="1" cap="none" dirty="0" smtClean="0">
                <a:solidFill>
                  <a:schemeClr val="tx2"/>
                </a:solidFill>
              </a:rPr>
              <a:t>A few more questions … </a:t>
            </a:r>
            <a:r>
              <a:rPr lang="en-GB" sz="5400" i="1" cap="none" dirty="0" smtClean="0">
                <a:solidFill>
                  <a:srgbClr val="FF0000"/>
                </a:solidFill>
              </a:rPr>
              <a:t/>
            </a:r>
            <a:br>
              <a:rPr lang="en-GB" sz="5400" i="1" cap="none" dirty="0" smtClean="0">
                <a:solidFill>
                  <a:srgbClr val="FF0000"/>
                </a:solidFill>
              </a:rPr>
            </a:br>
            <a:r>
              <a:rPr lang="en-GB" sz="5400" i="1" cap="none" dirty="0" smtClean="0">
                <a:solidFill>
                  <a:srgbClr val="FF0000"/>
                </a:solidFill>
              </a:rPr>
              <a:t/>
            </a:r>
            <a:br>
              <a:rPr lang="en-GB" sz="5400" i="1" cap="none" dirty="0" smtClean="0">
                <a:solidFill>
                  <a:srgbClr val="FF0000"/>
                </a:solidFill>
              </a:rPr>
            </a:br>
            <a:endParaRPr lang="en-US" sz="5400" dirty="0">
              <a:solidFill>
                <a:srgbClr val="FF0000"/>
              </a:solidFill>
            </a:endParaRPr>
          </a:p>
        </p:txBody>
      </p:sp>
      <p:sp>
        <p:nvSpPr>
          <p:cNvPr id="7" name="Content Placeholder 6"/>
          <p:cNvSpPr>
            <a:spLocks noGrp="1"/>
          </p:cNvSpPr>
          <p:nvPr>
            <p:ph idx="1"/>
          </p:nvPr>
        </p:nvSpPr>
        <p:spPr>
          <a:xfrm>
            <a:off x="606670" y="1828800"/>
            <a:ext cx="5702347" cy="5029200"/>
          </a:xfrm>
        </p:spPr>
        <p:txBody>
          <a:bodyPr>
            <a:normAutofit/>
          </a:bodyPr>
          <a:lstStyle/>
          <a:p>
            <a:r>
              <a:rPr lang="en-GB" sz="3600" i="1" dirty="0" smtClean="0">
                <a:solidFill>
                  <a:schemeClr val="tx2"/>
                </a:solidFill>
              </a:rPr>
              <a:t>Where will it be...?</a:t>
            </a:r>
          </a:p>
          <a:p>
            <a:endParaRPr lang="en-GB" sz="3600" i="1" dirty="0" smtClean="0">
              <a:solidFill>
                <a:schemeClr val="tx2"/>
              </a:solidFill>
            </a:endParaRPr>
          </a:p>
          <a:p>
            <a:r>
              <a:rPr lang="en-GB" sz="3600" i="1" dirty="0" smtClean="0">
                <a:solidFill>
                  <a:schemeClr val="tx2"/>
                </a:solidFill>
              </a:rPr>
              <a:t>How big….? </a:t>
            </a:r>
          </a:p>
          <a:p>
            <a:endParaRPr lang="en-GB" sz="3600" i="1" dirty="0" smtClean="0">
              <a:solidFill>
                <a:schemeClr val="tx2"/>
              </a:solidFill>
            </a:endParaRPr>
          </a:p>
          <a:p>
            <a:r>
              <a:rPr lang="en-GB" sz="3600" i="1" dirty="0" smtClean="0">
                <a:solidFill>
                  <a:schemeClr val="tx2"/>
                </a:solidFill>
              </a:rPr>
              <a:t>Who exactly will be the audience,  and so forth……?</a:t>
            </a:r>
            <a:endParaRPr lang="en-US" sz="3600" dirty="0">
              <a:solidFill>
                <a:schemeClr val="tx2"/>
              </a:solidFill>
            </a:endParaRPr>
          </a:p>
        </p:txBody>
      </p:sp>
      <p:pic>
        <p:nvPicPr>
          <p:cNvPr id="38914" name="Picture 2" descr="ss-talk-conversation-speech-bubble"/>
          <p:cNvPicPr>
            <a:picLocks noChangeAspect="1" noChangeArrowheads="1"/>
          </p:cNvPicPr>
          <p:nvPr/>
        </p:nvPicPr>
        <p:blipFill>
          <a:blip r:embed="rId2" cstate="print"/>
          <a:srcRect/>
          <a:stretch>
            <a:fillRect/>
          </a:stretch>
        </p:blipFill>
        <p:spPr bwMode="auto">
          <a:xfrm>
            <a:off x="6080919" y="2057400"/>
            <a:ext cx="6556134" cy="3931920"/>
          </a:xfrm>
          <a:prstGeom prst="rect">
            <a:avLst/>
          </a:prstGeom>
          <a:noFill/>
        </p:spPr>
      </p:pic>
      <p:sp>
        <p:nvSpPr>
          <p:cNvPr id="6" name="Action Button: Help 5">
            <a:hlinkClick r:id="" action="ppaction://noaction" highlightClick="1"/>
          </p:cNvPr>
          <p:cNvSpPr/>
          <p:nvPr/>
        </p:nvSpPr>
        <p:spPr>
          <a:xfrm rot="10800000" flipH="1" flipV="1">
            <a:off x="8209796" y="2514600"/>
            <a:ext cx="912376" cy="1066800"/>
          </a:xfrm>
          <a:prstGeom prst="actionButtonHelp">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697" y="3429000"/>
            <a:ext cx="5854409" cy="1325562"/>
          </a:xfrm>
        </p:spPr>
        <p:txBody>
          <a:bodyPr anchor="ctr">
            <a:normAutofit fontScale="90000"/>
          </a:bodyPr>
          <a:lstStyle/>
          <a:p>
            <a:pPr lvl="0">
              <a:defRPr/>
            </a:pPr>
            <a:r>
              <a:rPr lang="en-GB" cap="none" dirty="0" smtClean="0">
                <a:solidFill>
                  <a:schemeClr val="tx1"/>
                </a:solidFill>
              </a:rPr>
              <a:t>All inevitable issues…. </a:t>
            </a:r>
            <a:br>
              <a:rPr lang="en-GB" cap="none" dirty="0" smtClean="0">
                <a:solidFill>
                  <a:schemeClr val="tx1"/>
                </a:solidFill>
              </a:rPr>
            </a:br>
            <a:r>
              <a:rPr lang="en-GB" cap="none" dirty="0" smtClean="0">
                <a:solidFill>
                  <a:schemeClr val="tx1"/>
                </a:solidFill>
              </a:rPr>
              <a:t/>
            </a:r>
            <a:br>
              <a:rPr lang="en-GB" cap="none" dirty="0" smtClean="0">
                <a:solidFill>
                  <a:schemeClr val="tx1"/>
                </a:solidFill>
              </a:rPr>
            </a:br>
            <a:r>
              <a:rPr lang="en-GB" cap="none" dirty="0" smtClean="0">
                <a:solidFill>
                  <a:schemeClr val="tx1"/>
                </a:solidFill>
              </a:rPr>
              <a:t>But these, and many other matters,  will have to wait until all the stakeholders sit down together</a:t>
            </a:r>
            <a:br>
              <a:rPr lang="en-GB" cap="none" dirty="0" smtClean="0">
                <a:solidFill>
                  <a:schemeClr val="tx1"/>
                </a:solidFill>
              </a:rPr>
            </a:br>
            <a:r>
              <a:rPr lang="en-GB" cap="none" dirty="0" smtClean="0">
                <a:solidFill>
                  <a:schemeClr val="tx1"/>
                </a:solidFill>
              </a:rPr>
              <a:t/>
            </a:r>
            <a:br>
              <a:rPr lang="en-GB" cap="none" dirty="0" smtClean="0">
                <a:solidFill>
                  <a:schemeClr val="tx1"/>
                </a:solidFill>
              </a:rPr>
            </a:br>
            <a:r>
              <a:rPr lang="en-GB" cap="none" dirty="0" smtClean="0">
                <a:solidFill>
                  <a:schemeClr val="tx1"/>
                </a:solidFill>
              </a:rPr>
              <a:t>And something like a business plan is produced</a:t>
            </a:r>
            <a:br>
              <a:rPr lang="en-GB" cap="none" dirty="0" smtClean="0">
                <a:solidFill>
                  <a:schemeClr val="tx1"/>
                </a:solidFill>
              </a:rPr>
            </a:br>
            <a:endParaRPr lang="en-US" cap="none" dirty="0">
              <a:solidFill>
                <a:schemeClr val="tx1"/>
              </a:solidFill>
            </a:endParaRPr>
          </a:p>
        </p:txBody>
      </p:sp>
      <p:pic>
        <p:nvPicPr>
          <p:cNvPr id="3" name="Picture 4" descr="Image result for business plan"/>
          <p:cNvPicPr>
            <a:picLocks noChangeAspect="1" noChangeArrowheads="1"/>
          </p:cNvPicPr>
          <p:nvPr/>
        </p:nvPicPr>
        <p:blipFill>
          <a:blip r:embed="rId2" cstate="print"/>
          <a:srcRect/>
          <a:stretch>
            <a:fillRect/>
          </a:stretch>
        </p:blipFill>
        <p:spPr bwMode="auto">
          <a:xfrm>
            <a:off x="6735228" y="1905000"/>
            <a:ext cx="5426611" cy="310896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0948" y="533400"/>
            <a:ext cx="8667567" cy="1752600"/>
          </a:xfrm>
        </p:spPr>
        <p:txBody>
          <a:bodyPr anchor="ctr"/>
          <a:lstStyle/>
          <a:p>
            <a:r>
              <a:rPr lang="en-GB" i="1" cap="none" dirty="0" smtClean="0">
                <a:solidFill>
                  <a:schemeClr val="tx2"/>
                </a:solidFill>
              </a:rPr>
              <a:t>Why did you choose the name “Bio Parc”..?</a:t>
            </a:r>
            <a:endParaRPr lang="en-US" i="1" cap="none" dirty="0">
              <a:solidFill>
                <a:schemeClr val="tx2"/>
              </a:solidFill>
            </a:endParaRPr>
          </a:p>
        </p:txBody>
      </p:sp>
      <p:sp>
        <p:nvSpPr>
          <p:cNvPr id="9220" name="AutoShape 4" descr="Image result for writing a name"/>
          <p:cNvSpPr>
            <a:spLocks noChangeAspect="1" noChangeArrowheads="1"/>
          </p:cNvSpPr>
          <p:nvPr/>
        </p:nvSpPr>
        <p:spPr bwMode="auto">
          <a:xfrm>
            <a:off x="155230" y="-144463"/>
            <a:ext cx="304126"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222" name="AutoShape 6" descr="Image result for writing a name"/>
          <p:cNvSpPr>
            <a:spLocks noChangeAspect="1" noChangeArrowheads="1"/>
          </p:cNvSpPr>
          <p:nvPr/>
        </p:nvSpPr>
        <p:spPr bwMode="auto">
          <a:xfrm>
            <a:off x="155230" y="-144463"/>
            <a:ext cx="304126"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224" name="AutoShape 8" descr="Image result for writing a name"/>
          <p:cNvSpPr>
            <a:spLocks noChangeAspect="1" noChangeArrowheads="1"/>
          </p:cNvSpPr>
          <p:nvPr/>
        </p:nvSpPr>
        <p:spPr bwMode="auto">
          <a:xfrm>
            <a:off x="155230" y="-144463"/>
            <a:ext cx="304126"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descr="https://www.sba.gov/sites/default/files/2017-04/BGG_Choose_Business_Name_DBA.jpg"/>
          <p:cNvPicPr>
            <a:picLocks noChangeAspect="1" noChangeArrowheads="1"/>
          </p:cNvPicPr>
          <p:nvPr/>
        </p:nvPicPr>
        <p:blipFill>
          <a:blip r:embed="rId2" cstate="print"/>
          <a:srcRect/>
          <a:stretch>
            <a:fillRect/>
          </a:stretch>
        </p:blipFill>
        <p:spPr bwMode="auto">
          <a:xfrm rot="20671233">
            <a:off x="1440314" y="2576676"/>
            <a:ext cx="4348879" cy="3438045"/>
          </a:xfrm>
          <a:prstGeom prst="rect">
            <a:avLst/>
          </a:prstGeom>
          <a:noFill/>
        </p:spPr>
      </p:pic>
      <p:pic>
        <p:nvPicPr>
          <p:cNvPr id="5" name="Picture 6" descr="Image result for choose"/>
          <p:cNvPicPr>
            <a:picLocks noChangeAspect="1" noChangeArrowheads="1"/>
          </p:cNvPicPr>
          <p:nvPr/>
        </p:nvPicPr>
        <p:blipFill>
          <a:blip r:embed="rId3" cstate="print"/>
          <a:srcRect/>
          <a:stretch>
            <a:fillRect/>
          </a:stretch>
        </p:blipFill>
        <p:spPr bwMode="auto">
          <a:xfrm rot="1125632">
            <a:off x="6156953" y="2590803"/>
            <a:ext cx="4818483" cy="3219451"/>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666" y="274638"/>
            <a:ext cx="7222972" cy="6583362"/>
          </a:xfrm>
        </p:spPr>
        <p:txBody>
          <a:bodyPr anchor="ctr">
            <a:normAutofit fontScale="90000"/>
          </a:bodyPr>
          <a:lstStyle/>
          <a:p>
            <a:pPr lvl="0">
              <a:defRPr/>
            </a:pPr>
            <a:r>
              <a:rPr lang="en-GB" sz="3100" cap="none" dirty="0" smtClean="0">
                <a:solidFill>
                  <a:schemeClr val="tx1"/>
                </a:solidFill>
              </a:rPr>
              <a:t>We considered lots of expressions, but </a:t>
            </a:r>
            <a:r>
              <a:rPr lang="en-GB" sz="3100" b="1" cap="none" dirty="0" smtClean="0">
                <a:solidFill>
                  <a:schemeClr val="tx1"/>
                </a:solidFill>
              </a:rPr>
              <a:t>“bio” </a:t>
            </a:r>
            <a:r>
              <a:rPr lang="en-GB" sz="3100" cap="none" dirty="0" smtClean="0">
                <a:solidFill>
                  <a:schemeClr val="tx1"/>
                </a:solidFill>
              </a:rPr>
              <a:t>and </a:t>
            </a:r>
            <a:r>
              <a:rPr lang="en-GB" sz="3100" b="1" cap="none" dirty="0" smtClean="0">
                <a:solidFill>
                  <a:schemeClr val="tx1"/>
                </a:solidFill>
              </a:rPr>
              <a:t>“</a:t>
            </a:r>
            <a:r>
              <a:rPr lang="en-GB" sz="3100" b="1" cap="none" dirty="0" err="1" smtClean="0">
                <a:solidFill>
                  <a:schemeClr val="tx1"/>
                </a:solidFill>
              </a:rPr>
              <a:t>parc”</a:t>
            </a:r>
            <a:r>
              <a:rPr lang="en-GB" sz="3100" cap="none" dirty="0" err="1" smtClean="0">
                <a:solidFill>
                  <a:schemeClr val="tx1"/>
                </a:solidFill>
              </a:rPr>
              <a:t>seemed</a:t>
            </a:r>
            <a:r>
              <a:rPr lang="en-GB" sz="3100" cap="none" dirty="0" smtClean="0">
                <a:solidFill>
                  <a:schemeClr val="tx1"/>
                </a:solidFill>
              </a:rPr>
              <a:t> to be the two most important elements</a:t>
            </a:r>
            <a:r>
              <a:rPr lang="en-GB" dirty="0" smtClean="0">
                <a:solidFill>
                  <a:schemeClr val="tx1"/>
                </a:solidFill>
              </a:rPr>
              <a:t/>
            </a:r>
            <a:br>
              <a:rPr lang="en-GB" dirty="0" smtClean="0">
                <a:solidFill>
                  <a:schemeClr val="tx1"/>
                </a:solidFill>
              </a:rPr>
            </a:br>
            <a:r>
              <a:rPr lang="en-GB" cap="none" dirty="0" smtClean="0">
                <a:solidFill>
                  <a:schemeClr val="tx1"/>
                </a:solidFill>
              </a:rPr>
              <a:t/>
            </a:r>
            <a:br>
              <a:rPr lang="en-GB" cap="none" dirty="0" smtClean="0">
                <a:solidFill>
                  <a:schemeClr val="tx1"/>
                </a:solidFill>
              </a:rPr>
            </a:br>
            <a:r>
              <a:rPr lang="en-GB" sz="3100" cap="none" dirty="0" smtClean="0">
                <a:solidFill>
                  <a:schemeClr val="tx1"/>
                </a:solidFill>
              </a:rPr>
              <a:t>We know that sometimes bio </a:t>
            </a:r>
            <a:r>
              <a:rPr lang="en-GB" sz="3100" cap="none" dirty="0" err="1" smtClean="0">
                <a:solidFill>
                  <a:schemeClr val="tx1"/>
                </a:solidFill>
              </a:rPr>
              <a:t>parc</a:t>
            </a:r>
            <a:r>
              <a:rPr lang="en-GB" sz="3100" cap="none" dirty="0" smtClean="0">
                <a:solidFill>
                  <a:schemeClr val="tx1"/>
                </a:solidFill>
              </a:rPr>
              <a:t> is used just to mean ‘zoo’; and other times it refers to a bioscience industrial park.   </a:t>
            </a:r>
            <a:br>
              <a:rPr lang="en-GB" sz="3100" cap="none" dirty="0" smtClean="0">
                <a:solidFill>
                  <a:schemeClr val="tx1"/>
                </a:solidFill>
              </a:rPr>
            </a:br>
            <a:r>
              <a:rPr lang="en-GB" sz="3100" cap="none" dirty="0" smtClean="0">
                <a:solidFill>
                  <a:schemeClr val="tx1"/>
                </a:solidFill>
              </a:rPr>
              <a:t/>
            </a:r>
            <a:br>
              <a:rPr lang="en-GB" sz="3100" cap="none" dirty="0" smtClean="0">
                <a:solidFill>
                  <a:schemeClr val="tx1"/>
                </a:solidFill>
              </a:rPr>
            </a:br>
            <a:r>
              <a:rPr lang="en-GB" sz="3100" cap="none" dirty="0" smtClean="0">
                <a:solidFill>
                  <a:schemeClr val="tx1"/>
                </a:solidFill>
              </a:rPr>
              <a:t>Both of these are </a:t>
            </a:r>
            <a:r>
              <a:rPr lang="en-GB" sz="3100" b="1" cap="none" dirty="0" smtClean="0">
                <a:solidFill>
                  <a:schemeClr val="tx1"/>
                </a:solidFill>
              </a:rPr>
              <a:t>definitely misleading</a:t>
            </a:r>
            <a:r>
              <a:rPr lang="en-GB" sz="3100" cap="none" dirty="0" smtClean="0">
                <a:solidFill>
                  <a:schemeClr val="tx1"/>
                </a:solidFill>
              </a:rPr>
              <a:t>.</a:t>
            </a:r>
            <a:r>
              <a:rPr lang="en-GB" dirty="0" smtClean="0">
                <a:solidFill>
                  <a:schemeClr val="tx1"/>
                </a:solidFill>
              </a:rPr>
              <a:t/>
            </a:r>
            <a:br>
              <a:rPr lang="en-GB" dirty="0" smtClean="0">
                <a:solidFill>
                  <a:schemeClr val="tx1"/>
                </a:solidFill>
              </a:rPr>
            </a:br>
            <a:r>
              <a:rPr lang="en-GB" cap="none" dirty="0" smtClean="0">
                <a:solidFill>
                  <a:schemeClr val="tx1"/>
                </a:solidFill>
              </a:rPr>
              <a:t/>
            </a:r>
            <a:br>
              <a:rPr lang="en-GB" cap="none" dirty="0" smtClean="0">
                <a:solidFill>
                  <a:schemeClr val="tx1"/>
                </a:solidFill>
              </a:rPr>
            </a:br>
            <a:r>
              <a:rPr lang="en-GB" sz="3100" cap="none" dirty="0" smtClean="0">
                <a:solidFill>
                  <a:schemeClr val="tx1"/>
                </a:solidFill>
              </a:rPr>
              <a:t>So Bio Parc Maghreb is certainly a working title only.   </a:t>
            </a:r>
            <a:r>
              <a:rPr lang="en-GB" dirty="0" smtClean="0">
                <a:solidFill>
                  <a:schemeClr val="accent1">
                    <a:lumMod val="50000"/>
                  </a:schemeClr>
                </a:solidFill>
              </a:rPr>
              <a:t/>
            </a:r>
            <a:br>
              <a:rPr lang="en-GB" dirty="0" smtClean="0">
                <a:solidFill>
                  <a:schemeClr val="accent1">
                    <a:lumMod val="50000"/>
                  </a:schemeClr>
                </a:solidFill>
              </a:rPr>
            </a:br>
            <a:endParaRPr lang="en-US" dirty="0"/>
          </a:p>
        </p:txBody>
      </p:sp>
      <p:pic>
        <p:nvPicPr>
          <p:cNvPr id="39938" name="Picture 2" descr="Image result for title"/>
          <p:cNvPicPr>
            <a:picLocks noChangeAspect="1" noChangeArrowheads="1"/>
          </p:cNvPicPr>
          <p:nvPr/>
        </p:nvPicPr>
        <p:blipFill>
          <a:blip r:embed="rId2" cstate="print"/>
          <a:srcRect/>
          <a:stretch>
            <a:fillRect/>
          </a:stretch>
        </p:blipFill>
        <p:spPr bwMode="auto">
          <a:xfrm rot="528926">
            <a:off x="8053726" y="2163390"/>
            <a:ext cx="3611486" cy="3209926"/>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0720" y="1600200"/>
            <a:ext cx="3871118" cy="1752600"/>
          </a:xfrm>
        </p:spPr>
        <p:txBody>
          <a:bodyPr anchor="ctr">
            <a:normAutofit fontScale="90000"/>
          </a:bodyPr>
          <a:lstStyle/>
          <a:p>
            <a:r>
              <a:rPr lang="en-GB" i="1" cap="none" dirty="0" smtClean="0">
                <a:solidFill>
                  <a:srgbClr val="FF0000"/>
                </a:solidFill>
              </a:rPr>
              <a:t/>
            </a:r>
            <a:br>
              <a:rPr lang="en-GB" i="1" cap="none" dirty="0" smtClean="0">
                <a:solidFill>
                  <a:srgbClr val="FF0000"/>
                </a:solidFill>
              </a:rPr>
            </a:br>
            <a:r>
              <a:rPr lang="en-GB" i="1" dirty="0" smtClean="0">
                <a:solidFill>
                  <a:srgbClr val="FF0000"/>
                </a:solidFill>
              </a:rPr>
              <a:t/>
            </a:r>
            <a:br>
              <a:rPr lang="en-GB" i="1" dirty="0" smtClean="0">
                <a:solidFill>
                  <a:srgbClr val="FF0000"/>
                </a:solidFill>
              </a:rPr>
            </a:br>
            <a:r>
              <a:rPr lang="en-GB" dirty="0" smtClean="0"/>
              <a:t>…w</a:t>
            </a:r>
            <a:r>
              <a:rPr lang="en-GB" sz="4000" dirty="0" smtClean="0"/>
              <a:t>ell, nature knows no borders of course… </a:t>
            </a:r>
            <a:r>
              <a:rPr lang="en-GB" dirty="0" smtClean="0"/>
              <a:t/>
            </a:r>
            <a:br>
              <a:rPr lang="en-GB" dirty="0" smtClean="0"/>
            </a:br>
            <a:endParaRPr lang="en-US" i="1" cap="none" dirty="0">
              <a:solidFill>
                <a:srgbClr val="FF0000"/>
              </a:solidFill>
            </a:endParaRPr>
          </a:p>
        </p:txBody>
      </p:sp>
      <p:sp>
        <p:nvSpPr>
          <p:cNvPr id="9220" name="AutoShape 4" descr="Image result for writing a name"/>
          <p:cNvSpPr>
            <a:spLocks noChangeAspect="1" noChangeArrowheads="1"/>
          </p:cNvSpPr>
          <p:nvPr/>
        </p:nvSpPr>
        <p:spPr bwMode="auto">
          <a:xfrm>
            <a:off x="155230" y="-144463"/>
            <a:ext cx="304126"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222" name="AutoShape 6" descr="Image result for writing a name"/>
          <p:cNvSpPr>
            <a:spLocks noChangeAspect="1" noChangeArrowheads="1"/>
          </p:cNvSpPr>
          <p:nvPr/>
        </p:nvSpPr>
        <p:spPr bwMode="auto">
          <a:xfrm>
            <a:off x="155230" y="-144463"/>
            <a:ext cx="304126"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224" name="AutoShape 8" descr="Image result for writing a name"/>
          <p:cNvSpPr>
            <a:spLocks noChangeAspect="1" noChangeArrowheads="1"/>
          </p:cNvSpPr>
          <p:nvPr/>
        </p:nvSpPr>
        <p:spPr bwMode="auto">
          <a:xfrm>
            <a:off x="155230" y="-144463"/>
            <a:ext cx="304126"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266" name="AutoShape 2" descr="Image result for Magreb."/>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268" name="Picture 4" descr="Image result for Magreb."/>
          <p:cNvPicPr>
            <a:picLocks noChangeAspect="1" noChangeArrowheads="1"/>
          </p:cNvPicPr>
          <p:nvPr/>
        </p:nvPicPr>
        <p:blipFill>
          <a:blip r:embed="rId2" cstate="print"/>
          <a:srcRect/>
          <a:stretch>
            <a:fillRect/>
          </a:stretch>
        </p:blipFill>
        <p:spPr bwMode="auto">
          <a:xfrm rot="467033">
            <a:off x="3721680" y="253091"/>
            <a:ext cx="3911598" cy="2560320"/>
          </a:xfrm>
          <a:prstGeom prst="rect">
            <a:avLst/>
          </a:prstGeom>
          <a:noFill/>
        </p:spPr>
      </p:pic>
      <p:pic>
        <p:nvPicPr>
          <p:cNvPr id="11270" name="Picture 6" descr="Image result for Maghreb. landscape"/>
          <p:cNvPicPr>
            <a:picLocks noChangeAspect="1" noChangeArrowheads="1"/>
          </p:cNvPicPr>
          <p:nvPr/>
        </p:nvPicPr>
        <p:blipFill>
          <a:blip r:embed="rId3" cstate="print"/>
          <a:srcRect/>
          <a:stretch>
            <a:fillRect/>
          </a:stretch>
        </p:blipFill>
        <p:spPr bwMode="auto">
          <a:xfrm rot="20133614">
            <a:off x="3928386" y="2285196"/>
            <a:ext cx="4174699" cy="2286000"/>
          </a:xfrm>
          <a:prstGeom prst="rect">
            <a:avLst/>
          </a:prstGeom>
          <a:noFill/>
        </p:spPr>
      </p:pic>
      <p:pic>
        <p:nvPicPr>
          <p:cNvPr id="11272" name="Picture 8" descr="Image result for Maghreb. culture"/>
          <p:cNvPicPr>
            <a:picLocks noChangeAspect="1" noChangeArrowheads="1"/>
          </p:cNvPicPr>
          <p:nvPr/>
        </p:nvPicPr>
        <p:blipFill>
          <a:blip r:embed="rId4" cstate="print"/>
          <a:srcRect/>
          <a:stretch>
            <a:fillRect/>
          </a:stretch>
        </p:blipFill>
        <p:spPr bwMode="auto">
          <a:xfrm rot="641729">
            <a:off x="4462859" y="4392973"/>
            <a:ext cx="4067118" cy="2651760"/>
          </a:xfrm>
          <a:prstGeom prst="rect">
            <a:avLst/>
          </a:prstGeom>
          <a:noFill/>
        </p:spPr>
      </p:pic>
      <p:sp>
        <p:nvSpPr>
          <p:cNvPr id="10" name="Title 1"/>
          <p:cNvSpPr txBox="1">
            <a:spLocks/>
          </p:cNvSpPr>
          <p:nvPr/>
        </p:nvSpPr>
        <p:spPr>
          <a:xfrm>
            <a:off x="0" y="1905000"/>
            <a:ext cx="3733800" cy="2590800"/>
          </a:xfrm>
          <a:prstGeom prst="rect">
            <a:avLst/>
          </a:prstGeom>
        </p:spPr>
        <p:txBody>
          <a:bodyPr vert="horz" lIns="91440" tIns="45720" rIns="91440" bIns="45720" rtlCol="0" anchor="ctr">
            <a:normAutofit fontScale="525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GB" sz="6900" b="0" i="1" u="none" strike="noStrike" kern="1200" cap="none" spc="0" normalizeH="0" baseline="0" noProof="0" dirty="0" smtClean="0">
                <a:ln>
                  <a:noFill/>
                </a:ln>
                <a:solidFill>
                  <a:schemeClr val="tx2"/>
                </a:solidFill>
                <a:effectLst/>
                <a:uLnTx/>
                <a:uFillTx/>
                <a:latin typeface="+mj-lt"/>
                <a:ea typeface="+mj-ea"/>
                <a:cs typeface="+mj-cs"/>
              </a:rPr>
              <a:t>And why is it “Bio Parc </a:t>
            </a:r>
            <a:r>
              <a:rPr kumimoji="0" lang="en-GB" sz="6900" b="0" i="1" u="sng" strike="noStrike" kern="1200" cap="none" spc="0" normalizeH="0" baseline="0" noProof="0" dirty="0" smtClean="0">
                <a:ln>
                  <a:noFill/>
                </a:ln>
                <a:solidFill>
                  <a:schemeClr val="tx2"/>
                </a:solidFill>
                <a:effectLst/>
                <a:uLnTx/>
                <a:uFillTx/>
                <a:latin typeface="+mj-lt"/>
                <a:ea typeface="+mj-ea"/>
                <a:cs typeface="+mj-cs"/>
              </a:rPr>
              <a:t>Maghreb”</a:t>
            </a:r>
            <a:r>
              <a:rPr kumimoji="0" lang="en-GB" sz="6900" b="0" i="1" strike="noStrike" kern="1200" cap="none" spc="0" normalizeH="0" baseline="0" noProof="0" dirty="0" smtClean="0">
                <a:ln>
                  <a:noFill/>
                </a:ln>
                <a:solidFill>
                  <a:schemeClr val="tx2"/>
                </a:solidFill>
                <a:effectLst/>
                <a:uLnTx/>
                <a:uFillTx/>
                <a:latin typeface="+mj-lt"/>
                <a:ea typeface="+mj-ea"/>
                <a:cs typeface="+mj-cs"/>
              </a:rPr>
              <a:t>,</a:t>
            </a:r>
            <a:r>
              <a:rPr kumimoji="0" lang="en-GB" sz="6900" b="0" i="1" strike="noStrike" kern="1200" cap="none" spc="0" normalizeH="0" noProof="0" dirty="0" smtClean="0">
                <a:ln>
                  <a:noFill/>
                </a:ln>
                <a:solidFill>
                  <a:schemeClr val="tx2"/>
                </a:solidFill>
                <a:effectLst/>
                <a:uLnTx/>
                <a:uFillTx/>
                <a:latin typeface="+mj-lt"/>
                <a:ea typeface="+mj-ea"/>
                <a:cs typeface="+mj-cs"/>
              </a:rPr>
              <a:t> not “Bio Parc </a:t>
            </a:r>
            <a:r>
              <a:rPr kumimoji="0" lang="en-GB" sz="6900" b="0" i="1" strike="noStrike" kern="1200" cap="none" spc="0" normalizeH="0" noProof="0" dirty="0" err="1" smtClean="0">
                <a:ln>
                  <a:noFill/>
                </a:ln>
                <a:solidFill>
                  <a:schemeClr val="tx2"/>
                </a:solidFill>
                <a:effectLst/>
                <a:uLnTx/>
                <a:uFillTx/>
                <a:latin typeface="+mj-lt"/>
                <a:ea typeface="+mj-ea"/>
                <a:cs typeface="+mj-cs"/>
              </a:rPr>
              <a:t>Morroco</a:t>
            </a:r>
            <a:r>
              <a:rPr kumimoji="0" lang="en-GB" sz="6900" b="0" i="1" strike="noStrike" kern="1200" cap="none" spc="0" normalizeH="0" noProof="0" dirty="0" smtClean="0">
                <a:ln>
                  <a:noFill/>
                </a:ln>
                <a:solidFill>
                  <a:schemeClr val="tx2"/>
                </a:solidFill>
                <a:effectLst/>
                <a:uLnTx/>
                <a:uFillTx/>
                <a:latin typeface="+mj-lt"/>
                <a:ea typeface="+mj-ea"/>
                <a:cs typeface="+mj-cs"/>
              </a:rPr>
              <a:t>”</a:t>
            </a:r>
            <a:r>
              <a:rPr kumimoji="0" lang="en-GB" sz="6900" b="0" i="1" strike="noStrike" kern="1200" cap="none" spc="0" normalizeH="0" baseline="0" noProof="0" dirty="0" smtClean="0">
                <a:ln>
                  <a:noFill/>
                </a:ln>
                <a:solidFill>
                  <a:schemeClr val="tx2"/>
                </a:solidFill>
                <a:effectLst/>
                <a:uLnTx/>
                <a:uFillTx/>
                <a:latin typeface="+mj-lt"/>
                <a:ea typeface="+mj-ea"/>
                <a:cs typeface="+mj-cs"/>
              </a:rPr>
              <a:t>..?</a:t>
            </a:r>
            <a:r>
              <a:rPr kumimoji="0" lang="en-GB" sz="6900" b="0" i="1" u="none" strike="noStrike" kern="1200" cap="none" spc="0" normalizeH="0" baseline="0" noProof="0" dirty="0" smtClean="0">
                <a:ln>
                  <a:noFill/>
                </a:ln>
                <a:solidFill>
                  <a:schemeClr val="tx2"/>
                </a:solidFill>
                <a:effectLst/>
                <a:uLnTx/>
                <a:uFillTx/>
                <a:latin typeface="+mj-lt"/>
                <a:ea typeface="+mj-ea"/>
                <a:cs typeface="+mj-cs"/>
              </a:rPr>
              <a:t/>
            </a:r>
            <a:br>
              <a:rPr kumimoji="0" lang="en-GB" sz="6900" b="0" i="1" u="none" strike="noStrike" kern="1200" cap="none" spc="0" normalizeH="0" baseline="0" noProof="0" dirty="0" smtClean="0">
                <a:ln>
                  <a:noFill/>
                </a:ln>
                <a:solidFill>
                  <a:schemeClr val="tx2"/>
                </a:solidFill>
                <a:effectLst/>
                <a:uLnTx/>
                <a:uFillTx/>
                <a:latin typeface="+mj-lt"/>
                <a:ea typeface="+mj-ea"/>
                <a:cs typeface="+mj-cs"/>
              </a:rPr>
            </a:br>
            <a:r>
              <a:rPr kumimoji="0" lang="en-GB" sz="4400" b="0" i="1" u="none" strike="noStrike" kern="1200" cap="none" spc="0" normalizeH="0" baseline="0" noProof="0" dirty="0" smtClean="0">
                <a:ln>
                  <a:noFill/>
                </a:ln>
                <a:solidFill>
                  <a:srgbClr val="FF0000"/>
                </a:solidFill>
                <a:effectLst/>
                <a:uLnTx/>
                <a:uFillTx/>
                <a:latin typeface="+mj-lt"/>
                <a:ea typeface="+mj-ea"/>
                <a:cs typeface="+mj-cs"/>
              </a:rPr>
              <a:t/>
            </a:r>
            <a:br>
              <a:rPr kumimoji="0" lang="en-GB" sz="4400" b="0" i="1" u="none" strike="noStrike" kern="1200" cap="none" spc="0" normalizeH="0" baseline="0" noProof="0" dirty="0" smtClean="0">
                <a:ln>
                  <a:noFill/>
                </a:ln>
                <a:solidFill>
                  <a:srgbClr val="FF0000"/>
                </a:solidFill>
                <a:effectLst/>
                <a:uLnTx/>
                <a:uFillTx/>
                <a:latin typeface="+mj-lt"/>
                <a:ea typeface="+mj-ea"/>
                <a:cs typeface="+mj-cs"/>
              </a:rPr>
            </a:br>
            <a:r>
              <a:rPr kumimoji="0" lang="en-GB" sz="4400" b="0" i="0" u="none" strike="noStrike" kern="1200" cap="none" spc="0" normalizeH="0" baseline="0" noProof="0" dirty="0" smtClean="0">
                <a:ln>
                  <a:noFill/>
                </a:ln>
                <a:solidFill>
                  <a:schemeClr val="tx1"/>
                </a:solidFill>
                <a:effectLst/>
                <a:uLnTx/>
                <a:uFillTx/>
                <a:latin typeface="+mj-lt"/>
                <a:ea typeface="+mj-ea"/>
                <a:cs typeface="+mj-cs"/>
              </a:rPr>
              <a:t> </a:t>
            </a:r>
            <a:endParaRPr kumimoji="0" lang="en-US" sz="4400" b="0" i="1" u="none" strike="noStrike" kern="1200" cap="none" spc="0" normalizeH="0" baseline="0" noProof="0" dirty="0">
              <a:ln>
                <a:noFill/>
              </a:ln>
              <a:solidFill>
                <a:srgbClr val="FF0000"/>
              </a:solidFill>
              <a:effectLst/>
              <a:uLnTx/>
              <a:uFillTx/>
              <a:latin typeface="+mj-lt"/>
              <a:ea typeface="+mj-ea"/>
              <a:cs typeface="+mj-cs"/>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719" y="381000"/>
            <a:ext cx="6080125" cy="6278642"/>
          </a:xfrm>
          <a:prstGeom prst="rect">
            <a:avLst/>
          </a:prstGeom>
        </p:spPr>
        <p:txBody>
          <a:bodyPr>
            <a:spAutoFit/>
          </a:bodyPr>
          <a:lstStyle/>
          <a:p>
            <a:r>
              <a:rPr lang="en-GB" dirty="0" smtClean="0"/>
              <a:t/>
            </a:r>
            <a:br>
              <a:rPr lang="en-GB" dirty="0" smtClean="0"/>
            </a:br>
            <a:r>
              <a:rPr lang="en-GB" sz="3200" dirty="0" smtClean="0"/>
              <a:t>And then the Kingdom of Morocco might rightfully see itself as a lynch pin state for the region, leader for  the wider North African theatre</a:t>
            </a:r>
            <a:br>
              <a:rPr lang="en-GB" sz="3200" dirty="0" smtClean="0"/>
            </a:br>
            <a:r>
              <a:rPr lang="en-GB" sz="3200" dirty="0" smtClean="0"/>
              <a:t/>
            </a:r>
            <a:br>
              <a:rPr lang="en-GB" sz="3200" dirty="0" smtClean="0"/>
            </a:br>
            <a:r>
              <a:rPr lang="en-GB" sz="3200" dirty="0" smtClean="0"/>
              <a:t>A ‘gateway’ to a broader offer in shared natural &amp; cultural heritage</a:t>
            </a:r>
          </a:p>
          <a:p>
            <a:endParaRPr lang="en-GB" sz="3200" dirty="0" smtClean="0"/>
          </a:p>
          <a:p>
            <a:r>
              <a:rPr lang="en-GB" sz="3200" dirty="0" smtClean="0"/>
              <a:t>And, should politics and peace allow, to a future wider economic community and commercial corridor</a:t>
            </a:r>
            <a:endParaRPr lang="en-US" sz="3200" dirty="0"/>
          </a:p>
        </p:txBody>
      </p:sp>
      <p:pic>
        <p:nvPicPr>
          <p:cNvPr id="14341" name="Picture 5" descr="Image result for open gate"/>
          <p:cNvPicPr>
            <a:picLocks noChangeAspect="1" noChangeArrowheads="1"/>
          </p:cNvPicPr>
          <p:nvPr/>
        </p:nvPicPr>
        <p:blipFill>
          <a:blip r:embed="rId2" cstate="print"/>
          <a:srcRect/>
          <a:stretch>
            <a:fillRect/>
          </a:stretch>
        </p:blipFill>
        <p:spPr bwMode="auto">
          <a:xfrm>
            <a:off x="7452519" y="1752600"/>
            <a:ext cx="3749040" cy="3749040"/>
          </a:xfrm>
          <a:prstGeom prst="rect">
            <a:avLst/>
          </a:prstGeom>
          <a:noFill/>
        </p:spPr>
      </p:pic>
      <p:cxnSp>
        <p:nvCxnSpPr>
          <p:cNvPr id="6" name="Straight Arrow Connector 5"/>
          <p:cNvCxnSpPr/>
          <p:nvPr/>
        </p:nvCxnSpPr>
        <p:spPr>
          <a:xfrm flipV="1">
            <a:off x="9433719" y="4114800"/>
            <a:ext cx="0" cy="27432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519" y="2895600"/>
            <a:ext cx="5549027" cy="1143000"/>
          </a:xfrm>
        </p:spPr>
        <p:txBody>
          <a:bodyPr>
            <a:noAutofit/>
          </a:bodyPr>
          <a:lstStyle/>
          <a:p>
            <a:r>
              <a:rPr lang="en-GB" sz="3600" dirty="0" smtClean="0"/>
              <a:t>So the project may wish to lay a claim through its name  to a natural heritage </a:t>
            </a:r>
            <a:r>
              <a:rPr lang="en-GB" sz="3600" i="1" dirty="0" smtClean="0"/>
              <a:t>wider</a:t>
            </a:r>
            <a:r>
              <a:rPr lang="en-GB" sz="3600" dirty="0" smtClean="0"/>
              <a:t> than Morocco’s political borders.  </a:t>
            </a:r>
            <a:br>
              <a:rPr lang="en-GB" sz="3600" dirty="0" smtClean="0"/>
            </a:br>
            <a:r>
              <a:rPr lang="en-GB" sz="3600" dirty="0" smtClean="0"/>
              <a:t/>
            </a:r>
            <a:br>
              <a:rPr lang="en-GB" sz="3600" dirty="0" smtClean="0"/>
            </a:br>
            <a:r>
              <a:rPr lang="en-GB" sz="3600" dirty="0" smtClean="0"/>
              <a:t>Or not...?</a:t>
            </a:r>
            <a:br>
              <a:rPr lang="en-GB" sz="3600" dirty="0" smtClean="0"/>
            </a:br>
            <a:r>
              <a:rPr lang="en-GB" sz="3600" dirty="0" smtClean="0"/>
              <a:t/>
            </a:r>
            <a:br>
              <a:rPr lang="en-GB" sz="3600" dirty="0" smtClean="0"/>
            </a:br>
            <a:r>
              <a:rPr lang="en-GB" sz="3600" dirty="0" smtClean="0"/>
              <a:t>A future decision for Morocco  and Moroccans.</a:t>
            </a:r>
            <a:endParaRPr lang="en-US" sz="3600" dirty="0"/>
          </a:p>
        </p:txBody>
      </p:sp>
      <p:graphicFrame>
        <p:nvGraphicFramePr>
          <p:cNvPr id="4" name="Diagram 3"/>
          <p:cNvGraphicFramePr/>
          <p:nvPr/>
        </p:nvGraphicFramePr>
        <p:xfrm>
          <a:off x="4785519" y="-990600"/>
          <a:ext cx="8458200" cy="83008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2" descr="Image result for faba bean"/>
          <p:cNvSpPr>
            <a:spLocks noChangeAspect="1" noChangeArrowheads="1"/>
          </p:cNvSpPr>
          <p:nvPr/>
        </p:nvSpPr>
        <p:spPr bwMode="auto">
          <a:xfrm>
            <a:off x="206920" y="-144463"/>
            <a:ext cx="405395"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6628" name="AutoShape 4" descr="Image result for faba bean"/>
          <p:cNvSpPr>
            <a:spLocks noChangeAspect="1" noChangeArrowheads="1"/>
          </p:cNvSpPr>
          <p:nvPr/>
        </p:nvSpPr>
        <p:spPr bwMode="auto">
          <a:xfrm>
            <a:off x="206920" y="-144463"/>
            <a:ext cx="405395"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6630" name="AutoShape 6" descr="Image result for faba bean"/>
          <p:cNvSpPr>
            <a:spLocks noChangeAspect="1" noChangeArrowheads="1"/>
          </p:cNvSpPr>
          <p:nvPr/>
        </p:nvSpPr>
        <p:spPr bwMode="auto">
          <a:xfrm>
            <a:off x="206920" y="-144463"/>
            <a:ext cx="405395"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6632" name="AutoShape 8" descr="Image result for faba bean"/>
          <p:cNvSpPr>
            <a:spLocks noChangeAspect="1" noChangeArrowheads="1"/>
          </p:cNvSpPr>
          <p:nvPr/>
        </p:nvSpPr>
        <p:spPr bwMode="auto">
          <a:xfrm>
            <a:off x="206920" y="-144463"/>
            <a:ext cx="405395"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6634" name="AutoShape 10" descr="Image result for faba bean"/>
          <p:cNvSpPr>
            <a:spLocks noChangeAspect="1" noChangeArrowheads="1"/>
          </p:cNvSpPr>
          <p:nvPr/>
        </p:nvSpPr>
        <p:spPr bwMode="auto">
          <a:xfrm>
            <a:off x="206920" y="-144463"/>
            <a:ext cx="405395"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6636" name="AutoShape 12" descr="Image result for faba bean"/>
          <p:cNvSpPr>
            <a:spLocks noChangeAspect="1" noChangeArrowheads="1"/>
          </p:cNvSpPr>
          <p:nvPr/>
        </p:nvSpPr>
        <p:spPr bwMode="auto">
          <a:xfrm>
            <a:off x="206920" y="-144463"/>
            <a:ext cx="405395"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6638" name="AutoShape 14" descr="Image result for faba bean"/>
          <p:cNvSpPr>
            <a:spLocks noChangeAspect="1" noChangeArrowheads="1"/>
          </p:cNvSpPr>
          <p:nvPr/>
        </p:nvSpPr>
        <p:spPr bwMode="auto">
          <a:xfrm>
            <a:off x="206920" y="-144463"/>
            <a:ext cx="405395"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6640" name="AutoShape 16" descr="Image result for faba bean"/>
          <p:cNvSpPr>
            <a:spLocks noChangeAspect="1" noChangeArrowheads="1"/>
          </p:cNvSpPr>
          <p:nvPr/>
        </p:nvSpPr>
        <p:spPr bwMode="auto">
          <a:xfrm>
            <a:off x="206920" y="-144463"/>
            <a:ext cx="405395"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6646" name="AutoShape 22" descr="Image result for Moroccan atlas mountains"/>
          <p:cNvSpPr>
            <a:spLocks noChangeAspect="1" noChangeArrowheads="1"/>
          </p:cNvSpPr>
          <p:nvPr/>
        </p:nvSpPr>
        <p:spPr bwMode="auto">
          <a:xfrm>
            <a:off x="206920" y="-144463"/>
            <a:ext cx="405395"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6650" name="AutoShape 26" descr="Image result for moroccan wildlife"/>
          <p:cNvSpPr>
            <a:spLocks noChangeAspect="1" noChangeArrowheads="1"/>
          </p:cNvSpPr>
          <p:nvPr/>
        </p:nvSpPr>
        <p:spPr bwMode="auto">
          <a:xfrm>
            <a:off x="206920" y="-144463"/>
            <a:ext cx="405395"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6642" name="Picture 18" descr="Image result for faba bean"/>
          <p:cNvPicPr>
            <a:picLocks noChangeAspect="1" noChangeArrowheads="1"/>
          </p:cNvPicPr>
          <p:nvPr/>
        </p:nvPicPr>
        <p:blipFill>
          <a:blip r:embed="rId3" cstate="print"/>
          <a:stretch>
            <a:fillRect/>
          </a:stretch>
        </p:blipFill>
        <p:spPr bwMode="auto">
          <a:xfrm rot="798004">
            <a:off x="3337719" y="0"/>
            <a:ext cx="3002626" cy="2667000"/>
          </a:xfrm>
          <a:prstGeom prst="rect">
            <a:avLst/>
          </a:prstGeom>
          <a:noFill/>
          <a:ln>
            <a:noFill/>
          </a:ln>
        </p:spPr>
      </p:pic>
      <p:sp>
        <p:nvSpPr>
          <p:cNvPr id="2" name="Title 1"/>
          <p:cNvSpPr>
            <a:spLocks noGrp="1"/>
          </p:cNvSpPr>
          <p:nvPr>
            <p:ph type="title"/>
          </p:nvPr>
        </p:nvSpPr>
        <p:spPr>
          <a:xfrm>
            <a:off x="0" y="381000"/>
            <a:ext cx="5889797" cy="7543800"/>
          </a:xfrm>
        </p:spPr>
        <p:txBody>
          <a:bodyPr>
            <a:normAutofit/>
          </a:bodyPr>
          <a:lstStyle/>
          <a:p>
            <a:r>
              <a:rPr lang="en-US" sz="3600" i="1" dirty="0" smtClean="0"/>
              <a:t>Some initial ideas &amp; explanations in </a:t>
            </a:r>
            <a:r>
              <a:rPr lang="en-US" sz="3600" i="1" dirty="0" err="1" smtClean="0"/>
              <a:t>infographic</a:t>
            </a:r>
            <a:r>
              <a:rPr lang="en-US" sz="3600" i="1" dirty="0" smtClean="0"/>
              <a:t> form… </a:t>
            </a:r>
            <a:r>
              <a:rPr lang="en-US" i="1" dirty="0" smtClean="0"/>
              <a:t/>
            </a:r>
            <a:br>
              <a:rPr lang="en-US" i="1" dirty="0" smtClean="0"/>
            </a:br>
            <a:endParaRPr lang="en-US" i="1" dirty="0"/>
          </a:p>
        </p:txBody>
      </p:sp>
      <p:pic>
        <p:nvPicPr>
          <p:cNvPr id="21" name="Picture 6" descr="Image result for UK Morocco"/>
          <p:cNvPicPr>
            <a:picLocks noChangeAspect="1" noChangeArrowheads="1"/>
          </p:cNvPicPr>
          <p:nvPr/>
        </p:nvPicPr>
        <p:blipFill>
          <a:blip r:embed="rId4" cstate="print"/>
          <a:srcRect/>
          <a:stretch>
            <a:fillRect/>
          </a:stretch>
        </p:blipFill>
        <p:spPr bwMode="auto">
          <a:xfrm rot="19891412">
            <a:off x="5828732" y="820812"/>
            <a:ext cx="3999893" cy="2194560"/>
          </a:xfrm>
          <a:prstGeom prst="rect">
            <a:avLst/>
          </a:prstGeom>
          <a:noFill/>
        </p:spPr>
      </p:pic>
      <p:pic>
        <p:nvPicPr>
          <p:cNvPr id="26654" name="Picture 30" descr="https://cdn-images-1.medium.com/max/1600/1*uDvTmRbpDdvORxmYtZ2UpA.jpeg"/>
          <p:cNvPicPr>
            <a:picLocks noChangeAspect="1" noChangeArrowheads="1"/>
          </p:cNvPicPr>
          <p:nvPr/>
        </p:nvPicPr>
        <p:blipFill>
          <a:blip r:embed="rId5" cstate="print"/>
          <a:stretch>
            <a:fillRect/>
          </a:stretch>
        </p:blipFill>
        <p:spPr bwMode="auto">
          <a:xfrm rot="915835">
            <a:off x="7198019" y="2839015"/>
            <a:ext cx="3977640" cy="2651760"/>
          </a:xfrm>
          <a:prstGeom prst="rect">
            <a:avLst/>
          </a:prstGeom>
          <a:noFill/>
          <a:ln>
            <a:noFill/>
          </a:ln>
        </p:spPr>
      </p:pic>
      <p:pic>
        <p:nvPicPr>
          <p:cNvPr id="26648" name="Picture 24" descr="Image result for Moroccan atlas mountains"/>
          <p:cNvPicPr>
            <a:picLocks noChangeAspect="1" noChangeArrowheads="1"/>
          </p:cNvPicPr>
          <p:nvPr/>
        </p:nvPicPr>
        <p:blipFill>
          <a:blip r:embed="rId6" cstate="print"/>
          <a:stretch>
            <a:fillRect/>
          </a:stretch>
        </p:blipFill>
        <p:spPr bwMode="auto">
          <a:xfrm rot="20146548">
            <a:off x="4411875" y="4647211"/>
            <a:ext cx="3535680" cy="2651760"/>
          </a:xfrm>
          <a:prstGeom prst="rect">
            <a:avLst/>
          </a:prstGeom>
          <a:noFill/>
          <a:ln>
            <a:no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668" y="0"/>
            <a:ext cx="6690755" cy="6858000"/>
          </a:xfrm>
        </p:spPr>
        <p:txBody>
          <a:bodyPr anchor="ctr">
            <a:normAutofit/>
          </a:bodyPr>
          <a:lstStyle/>
          <a:p>
            <a:r>
              <a:rPr lang="en-GB" sz="3200" i="1" dirty="0" smtClean="0">
                <a:solidFill>
                  <a:schemeClr val="tx2"/>
                </a:solidFill>
              </a:rPr>
              <a:t> </a:t>
            </a:r>
            <a:br>
              <a:rPr lang="en-GB" sz="3200" i="1" dirty="0" smtClean="0">
                <a:solidFill>
                  <a:schemeClr val="tx2"/>
                </a:solidFill>
              </a:rPr>
            </a:br>
            <a:r>
              <a:rPr lang="en-GB" sz="3200" i="1" cap="none" dirty="0" smtClean="0">
                <a:solidFill>
                  <a:schemeClr val="tx2"/>
                </a:solidFill>
              </a:rPr>
              <a:t>In closing,  how should we </a:t>
            </a:r>
            <a:r>
              <a:rPr lang="en-GB" sz="3200" b="1" i="1" cap="none" dirty="0" smtClean="0">
                <a:solidFill>
                  <a:schemeClr val="tx2"/>
                </a:solidFill>
              </a:rPr>
              <a:t>really </a:t>
            </a:r>
            <a:r>
              <a:rPr lang="en-GB" sz="3200" i="1" cap="none" dirty="0" smtClean="0">
                <a:solidFill>
                  <a:schemeClr val="tx2"/>
                </a:solidFill>
              </a:rPr>
              <a:t>think about Bio Parc in terms of its scale, its importance and its degree of aspiration?</a:t>
            </a:r>
            <a:br>
              <a:rPr lang="en-GB" sz="3200" i="1" cap="none" dirty="0" smtClean="0">
                <a:solidFill>
                  <a:schemeClr val="tx2"/>
                </a:solidFill>
              </a:rPr>
            </a:br>
            <a:r>
              <a:rPr lang="en-GB" sz="3200" i="1" cap="none" dirty="0" smtClean="0">
                <a:solidFill>
                  <a:schemeClr val="tx2"/>
                </a:solidFill>
              </a:rPr>
              <a:t/>
            </a:r>
            <a:br>
              <a:rPr lang="en-GB" sz="3200" i="1" cap="none" dirty="0" smtClean="0">
                <a:solidFill>
                  <a:schemeClr val="tx2"/>
                </a:solidFill>
              </a:rPr>
            </a:br>
            <a:r>
              <a:rPr lang="en-GB" sz="3200" i="1" cap="none" dirty="0" smtClean="0">
                <a:solidFill>
                  <a:schemeClr val="tx2"/>
                </a:solidFill>
              </a:rPr>
              <a:t>How would it compare alongside other major cultural and science projects?</a:t>
            </a:r>
            <a:br>
              <a:rPr lang="en-GB" sz="3200" i="1" cap="none" dirty="0" smtClean="0">
                <a:solidFill>
                  <a:schemeClr val="tx2"/>
                </a:solidFill>
              </a:rPr>
            </a:br>
            <a:r>
              <a:rPr lang="en-GB" sz="3200" i="1" cap="none" dirty="0" smtClean="0">
                <a:solidFill>
                  <a:schemeClr val="tx2"/>
                </a:solidFill>
              </a:rPr>
              <a:t/>
            </a:r>
            <a:br>
              <a:rPr lang="en-GB" sz="3200" i="1" cap="none" dirty="0" smtClean="0">
                <a:solidFill>
                  <a:schemeClr val="tx2"/>
                </a:solidFill>
              </a:rPr>
            </a:br>
            <a:r>
              <a:rPr lang="en-GB" sz="3200" i="1" cap="none" dirty="0" smtClean="0">
                <a:solidFill>
                  <a:schemeClr val="tx2"/>
                </a:solidFill>
              </a:rPr>
              <a:t>In both Morocco and in other countries…? </a:t>
            </a:r>
            <a:br>
              <a:rPr lang="en-GB" sz="3200" i="1" cap="none" dirty="0" smtClean="0">
                <a:solidFill>
                  <a:schemeClr val="tx2"/>
                </a:solidFill>
              </a:rPr>
            </a:br>
            <a:r>
              <a:rPr lang="en-GB" sz="3200" i="1" cap="none" dirty="0" smtClean="0">
                <a:solidFill>
                  <a:schemeClr val="tx2"/>
                </a:solidFill>
              </a:rPr>
              <a:t/>
            </a:r>
            <a:br>
              <a:rPr lang="en-GB" sz="3200" i="1" cap="none" dirty="0" smtClean="0">
                <a:solidFill>
                  <a:schemeClr val="tx2"/>
                </a:solidFill>
              </a:rPr>
            </a:br>
            <a:r>
              <a:rPr lang="en-GB" sz="3200" i="1" cap="none" dirty="0" smtClean="0">
                <a:solidFill>
                  <a:schemeClr val="tx2"/>
                </a:solidFill>
              </a:rPr>
              <a:t>And both now and in the past…?</a:t>
            </a:r>
            <a:endParaRPr lang="en-US" sz="3200" dirty="0">
              <a:solidFill>
                <a:schemeClr val="tx2"/>
              </a:solidFill>
            </a:endParaRPr>
          </a:p>
        </p:txBody>
      </p:sp>
      <p:pic>
        <p:nvPicPr>
          <p:cNvPr id="3" name="Picture 2" descr="http://www.clipartbest.com/cliparts/RiA/k8y/RiAk8yxiL.gif"/>
          <p:cNvPicPr>
            <a:picLocks noChangeAspect="1" noChangeArrowheads="1"/>
          </p:cNvPicPr>
          <p:nvPr/>
        </p:nvPicPr>
        <p:blipFill>
          <a:blip r:embed="rId2" cstate="print"/>
          <a:srcRect/>
          <a:stretch>
            <a:fillRect/>
          </a:stretch>
        </p:blipFill>
        <p:spPr bwMode="auto">
          <a:xfrm>
            <a:off x="7295838" y="1828800"/>
            <a:ext cx="4866003" cy="3566160"/>
          </a:xfrm>
          <a:prstGeom prst="rect">
            <a:avLst/>
          </a:prstGeom>
          <a:noFill/>
        </p:spPr>
      </p:pic>
      <p:sp>
        <p:nvSpPr>
          <p:cNvPr id="5" name="Title 1"/>
          <p:cNvSpPr txBox="1">
            <a:spLocks/>
          </p:cNvSpPr>
          <p:nvPr/>
        </p:nvSpPr>
        <p:spPr>
          <a:xfrm>
            <a:off x="0" y="0"/>
            <a:ext cx="4864735" cy="9906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3600" dirty="0" smtClean="0">
                <a:solidFill>
                  <a:schemeClr val="tx2"/>
                </a:solidFill>
                <a:latin typeface="+mj-lt"/>
                <a:ea typeface="+mj-ea"/>
                <a:cs typeface="+mj-cs"/>
              </a:rPr>
              <a:t>4</a:t>
            </a:r>
            <a:r>
              <a:rPr kumimoji="0" lang="en-GB" sz="3600" b="0" i="0" u="none" strike="noStrike" kern="1200" cap="none" spc="0" normalizeH="0" baseline="0" noProof="0" dirty="0" smtClean="0">
                <a:ln>
                  <a:noFill/>
                </a:ln>
                <a:solidFill>
                  <a:schemeClr val="tx2"/>
                </a:solidFill>
                <a:effectLst/>
                <a:uLnTx/>
                <a:uFillTx/>
                <a:latin typeface="+mj-lt"/>
                <a:ea typeface="+mj-ea"/>
                <a:cs typeface="+mj-cs"/>
              </a:rPr>
              <a:t>. Conclusion</a:t>
            </a:r>
            <a:endParaRPr kumimoji="0" lang="en-US" sz="360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365919" y="4114800"/>
            <a:ext cx="6690755" cy="1752600"/>
          </a:xfrm>
          <a:prstGeom prst="rect">
            <a:avLst/>
          </a:prstGeom>
        </p:spPr>
        <p:txBody>
          <a:bodyPr vert="horz" lIns="91440" tIns="45720" rIns="91440" bIns="45720" rtlCol="0" anchor="b">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3200" dirty="0" smtClean="0"/>
              <a:t>We </a:t>
            </a:r>
            <a:r>
              <a:rPr kumimoji="0" lang="en-GB" sz="3200" u="none" strike="noStrike" kern="1200" cap="none" spc="0" normalizeH="0" baseline="0" noProof="0" dirty="0" smtClean="0">
                <a:ln>
                  <a:noFill/>
                </a:ln>
                <a:solidFill>
                  <a:schemeClr val="tx1"/>
                </a:solidFill>
                <a:effectLst/>
                <a:uLnTx/>
                <a:uFillTx/>
                <a:latin typeface="+mj-lt"/>
                <a:ea typeface="+mj-ea"/>
                <a:cs typeface="+mj-cs"/>
              </a:rPr>
              <a:t>should be</a:t>
            </a:r>
            <a:r>
              <a:rPr kumimoji="0" lang="en-GB" sz="3200" u="none" strike="noStrike" kern="1200" cap="none" spc="0" normalizeH="0" noProof="0" dirty="0" smtClean="0">
                <a:ln>
                  <a:noFill/>
                </a:ln>
                <a:solidFill>
                  <a:schemeClr val="tx1"/>
                </a:solidFill>
                <a:effectLst/>
                <a:uLnTx/>
                <a:uFillTx/>
                <a:latin typeface="+mj-lt"/>
                <a:ea typeface="+mj-ea"/>
                <a:cs typeface="+mj-cs"/>
              </a:rPr>
              <a:t> positively audacious as to the status of Bio </a:t>
            </a:r>
            <a:r>
              <a:rPr lang="en-GB" sz="3200" cap="none" noProof="0" dirty="0" smtClean="0">
                <a:solidFill>
                  <a:schemeClr val="tx1"/>
                </a:solidFill>
              </a:rPr>
              <a:t>P</a:t>
            </a:r>
            <a:r>
              <a:rPr lang="en-GB" sz="3200" cap="none" dirty="0" smtClean="0">
                <a:solidFill>
                  <a:schemeClr val="tx1"/>
                </a:solidFill>
                <a:latin typeface="+mj-lt"/>
                <a:ea typeface="+mj-ea"/>
                <a:cs typeface="+mj-cs"/>
              </a:rPr>
              <a:t>arc</a:t>
            </a:r>
            <a:endParaRPr lang="en-GB" sz="3200" dirty="0" smtClean="0">
              <a:solidFill>
                <a:schemeClr val="tx1"/>
              </a:solidFill>
              <a:latin typeface="+mj-lt"/>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320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lang="en-GB" sz="3200" cap="none" dirty="0" smtClean="0">
                <a:solidFill>
                  <a:schemeClr val="tx1"/>
                </a:solidFill>
              </a:rPr>
              <a:t>R</a:t>
            </a:r>
            <a:r>
              <a:rPr lang="en-GB" sz="3200" cap="none" dirty="0" smtClean="0">
                <a:solidFill>
                  <a:schemeClr val="tx1"/>
                </a:solidFill>
                <a:latin typeface="+mj-lt"/>
                <a:ea typeface="+mj-ea"/>
                <a:cs typeface="+mj-cs"/>
              </a:rPr>
              <a:t>anking it as a major symbol of </a:t>
            </a:r>
            <a:r>
              <a:rPr lang="en-GB" sz="3200" b="1" cap="none" dirty="0" smtClean="0">
                <a:solidFill>
                  <a:schemeClr val="tx1"/>
                </a:solidFill>
              </a:rPr>
              <a:t> </a:t>
            </a:r>
            <a:r>
              <a:rPr lang="en-GB" sz="3200" cap="none" dirty="0" smtClean="0">
                <a:solidFill>
                  <a:schemeClr val="tx1"/>
                </a:solidFill>
                <a:latin typeface="+mj-lt"/>
                <a:ea typeface="+mj-ea"/>
                <a:cs typeface="+mj-cs"/>
              </a:rPr>
              <a:t>the nation’s very identity and resurgence </a:t>
            </a:r>
            <a:br>
              <a:rPr lang="en-GB" sz="3200" cap="none" dirty="0" smtClean="0">
                <a:solidFill>
                  <a:schemeClr val="tx1"/>
                </a:solidFill>
                <a:latin typeface="+mj-lt"/>
                <a:ea typeface="+mj-ea"/>
                <a:cs typeface="+mj-cs"/>
              </a:rPr>
            </a:br>
            <a:r>
              <a:rPr lang="en-GB" sz="3200" cap="none" dirty="0" smtClean="0">
                <a:solidFill>
                  <a:schemeClr val="tx1"/>
                </a:solidFill>
              </a:rPr>
              <a:t/>
            </a:r>
            <a:br>
              <a:rPr lang="en-GB" sz="3200" cap="none" dirty="0" smtClean="0">
                <a:solidFill>
                  <a:schemeClr val="tx1"/>
                </a:solidFill>
              </a:rPr>
            </a:br>
            <a:r>
              <a:rPr lang="en-GB" sz="3200" cap="none" dirty="0" smtClean="0">
                <a:solidFill>
                  <a:schemeClr val="tx1"/>
                </a:solidFill>
              </a:rPr>
              <a:t>The equivalent of the great museums, sports stadia, art galleries, opera houses and concert halls set up by the visionary figures of the nineteenth and twentieth centuries</a:t>
            </a:r>
            <a:endParaRPr kumimoji="0" lang="en-US" sz="3200" u="none" strike="noStrike" kern="1200" cap="none" spc="0" normalizeH="0" baseline="0" noProof="0" dirty="0">
              <a:ln>
                <a:noFill/>
              </a:ln>
              <a:solidFill>
                <a:schemeClr val="tx1"/>
              </a:solidFill>
              <a:effectLst/>
              <a:uLnTx/>
              <a:uFillTx/>
              <a:latin typeface="+mj-lt"/>
              <a:ea typeface="+mj-ea"/>
              <a:cs typeface="+mj-cs"/>
            </a:endParaRPr>
          </a:p>
        </p:txBody>
      </p:sp>
      <p:pic>
        <p:nvPicPr>
          <p:cNvPr id="41986" name="Picture 2" descr="Image result for climbing everest"/>
          <p:cNvPicPr>
            <a:picLocks noChangeAspect="1" noChangeArrowheads="1"/>
          </p:cNvPicPr>
          <p:nvPr/>
        </p:nvPicPr>
        <p:blipFill>
          <a:blip r:embed="rId2" cstate="print"/>
          <a:srcRect/>
          <a:stretch>
            <a:fillRect/>
          </a:stretch>
        </p:blipFill>
        <p:spPr bwMode="auto">
          <a:xfrm rot="768065">
            <a:off x="8212413" y="117770"/>
            <a:ext cx="3406202" cy="2560320"/>
          </a:xfrm>
          <a:prstGeom prst="rect">
            <a:avLst/>
          </a:prstGeom>
          <a:noFill/>
        </p:spPr>
      </p:pic>
      <p:pic>
        <p:nvPicPr>
          <p:cNvPr id="12292" name="Picture 4" descr="Image result for peacock showing off"/>
          <p:cNvPicPr>
            <a:picLocks noChangeAspect="1" noChangeArrowheads="1"/>
          </p:cNvPicPr>
          <p:nvPr/>
        </p:nvPicPr>
        <p:blipFill>
          <a:blip r:embed="rId3" cstate="print"/>
          <a:srcRect/>
          <a:stretch>
            <a:fillRect/>
          </a:stretch>
        </p:blipFill>
        <p:spPr bwMode="auto">
          <a:xfrm rot="20748473">
            <a:off x="7075966" y="2145994"/>
            <a:ext cx="3499997" cy="2336768"/>
          </a:xfrm>
          <a:prstGeom prst="rect">
            <a:avLst/>
          </a:prstGeom>
          <a:noFill/>
        </p:spPr>
      </p:pic>
      <p:sp>
        <p:nvSpPr>
          <p:cNvPr id="2" name="AutoShape 2" descr="Image result for moroccan fla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124" name="Picture 4" descr="New Morocco Flag Large 5ft x 3ft with 2 metal Eyelets"/>
          <p:cNvPicPr>
            <a:picLocks noChangeAspect="1" noChangeArrowheads="1"/>
          </p:cNvPicPr>
          <p:nvPr/>
        </p:nvPicPr>
        <p:blipFill>
          <a:blip r:embed="rId4" cstate="print"/>
          <a:srcRect/>
          <a:stretch>
            <a:fillRect/>
          </a:stretch>
        </p:blipFill>
        <p:spPr bwMode="auto">
          <a:xfrm rot="937588">
            <a:off x="7836931" y="4485067"/>
            <a:ext cx="3619500" cy="2219326"/>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667" y="3200400"/>
            <a:ext cx="6386629" cy="1325562"/>
          </a:xfrm>
        </p:spPr>
        <p:txBody>
          <a:bodyPr anchor="ctr">
            <a:normAutofit fontScale="90000"/>
          </a:bodyPr>
          <a:lstStyle/>
          <a:p>
            <a:r>
              <a:rPr lang="en-GB" sz="3600" cap="none" dirty="0" smtClean="0">
                <a:solidFill>
                  <a:schemeClr val="tx1"/>
                </a:solidFill>
              </a:rPr>
              <a:t>But Bio Parc is a more </a:t>
            </a:r>
            <a:r>
              <a:rPr lang="en-GB" sz="3600" b="1" cap="none" dirty="0" smtClean="0">
                <a:solidFill>
                  <a:schemeClr val="tx1"/>
                </a:solidFill>
              </a:rPr>
              <a:t>contemporary </a:t>
            </a:r>
            <a:r>
              <a:rPr lang="en-GB" sz="3600" cap="none" dirty="0" smtClean="0">
                <a:solidFill>
                  <a:schemeClr val="tx1"/>
                </a:solidFill>
              </a:rPr>
              <a:t>concept.</a:t>
            </a:r>
            <a:br>
              <a:rPr lang="en-GB" sz="3600" cap="none" dirty="0" smtClean="0">
                <a:solidFill>
                  <a:schemeClr val="tx1"/>
                </a:solidFill>
              </a:rPr>
            </a:br>
            <a:r>
              <a:rPr lang="en-GB" sz="3600" cap="none" dirty="0" smtClean="0">
                <a:solidFill>
                  <a:schemeClr val="tx1"/>
                </a:solidFill>
              </a:rPr>
              <a:t/>
            </a:r>
            <a:br>
              <a:rPr lang="en-GB" sz="3600" cap="none" dirty="0" smtClean="0">
                <a:solidFill>
                  <a:schemeClr val="tx1"/>
                </a:solidFill>
              </a:rPr>
            </a:br>
            <a:r>
              <a:rPr lang="en-GB" sz="3600" cap="none" dirty="0" smtClean="0">
                <a:solidFill>
                  <a:schemeClr val="tx1"/>
                </a:solidFill>
              </a:rPr>
              <a:t>About the future, </a:t>
            </a:r>
            <a:r>
              <a:rPr lang="en-GB" sz="3600" b="1" cap="none" dirty="0" smtClean="0">
                <a:solidFill>
                  <a:schemeClr val="tx1"/>
                </a:solidFill>
              </a:rPr>
              <a:t>not </a:t>
            </a:r>
            <a:r>
              <a:rPr lang="en-GB" sz="3600" cap="none" dirty="0" smtClean="0">
                <a:solidFill>
                  <a:schemeClr val="tx1"/>
                </a:solidFill>
              </a:rPr>
              <a:t>just the past. </a:t>
            </a:r>
            <a:br>
              <a:rPr lang="en-GB" sz="3600" cap="none" dirty="0" smtClean="0">
                <a:solidFill>
                  <a:schemeClr val="tx1"/>
                </a:solidFill>
              </a:rPr>
            </a:br>
            <a:r>
              <a:rPr lang="en-GB" sz="3600" cap="none" dirty="0" smtClean="0">
                <a:solidFill>
                  <a:schemeClr val="tx1"/>
                </a:solidFill>
              </a:rPr>
              <a:t/>
            </a:r>
            <a:br>
              <a:rPr lang="en-GB" sz="3600" cap="none" dirty="0" smtClean="0">
                <a:solidFill>
                  <a:schemeClr val="tx1"/>
                </a:solidFill>
              </a:rPr>
            </a:br>
            <a:r>
              <a:rPr lang="en-GB" sz="3600" cap="none" dirty="0" smtClean="0">
                <a:solidFill>
                  <a:schemeClr val="tx1"/>
                </a:solidFill>
              </a:rPr>
              <a:t>About the concerns and passions of ordinary people, </a:t>
            </a:r>
            <a:r>
              <a:rPr lang="en-GB" sz="3600" b="1" cap="none" dirty="0" smtClean="0">
                <a:solidFill>
                  <a:schemeClr val="tx1"/>
                </a:solidFill>
              </a:rPr>
              <a:t>not</a:t>
            </a:r>
            <a:r>
              <a:rPr lang="en-GB" sz="3600" cap="none" dirty="0" smtClean="0">
                <a:solidFill>
                  <a:schemeClr val="tx1"/>
                </a:solidFill>
              </a:rPr>
              <a:t> just educated elites</a:t>
            </a:r>
            <a:br>
              <a:rPr lang="en-GB" sz="3600" cap="none" dirty="0" smtClean="0">
                <a:solidFill>
                  <a:schemeClr val="tx1"/>
                </a:solidFill>
              </a:rPr>
            </a:br>
            <a:r>
              <a:rPr lang="en-GB" sz="3600" cap="none" dirty="0" smtClean="0">
                <a:solidFill>
                  <a:schemeClr val="tx1"/>
                </a:solidFill>
              </a:rPr>
              <a:t/>
            </a:r>
            <a:br>
              <a:rPr lang="en-GB" sz="3600" cap="none" dirty="0" smtClean="0">
                <a:solidFill>
                  <a:schemeClr val="tx1"/>
                </a:solidFill>
              </a:rPr>
            </a:br>
            <a:r>
              <a:rPr lang="en-GB" sz="3600" cap="none" dirty="0" smtClean="0">
                <a:solidFill>
                  <a:schemeClr val="tx1"/>
                </a:solidFill>
              </a:rPr>
              <a:t>Rooted in the practicalities of Morocco’s future prosperity, </a:t>
            </a:r>
            <a:r>
              <a:rPr lang="en-GB" sz="3600" b="1" cap="none" dirty="0" smtClean="0">
                <a:solidFill>
                  <a:schemeClr val="tx1"/>
                </a:solidFill>
              </a:rPr>
              <a:t>not</a:t>
            </a:r>
            <a:r>
              <a:rPr lang="en-GB" sz="3600" cap="none" dirty="0" smtClean="0">
                <a:solidFill>
                  <a:schemeClr val="tx1"/>
                </a:solidFill>
              </a:rPr>
              <a:t> just high culture</a:t>
            </a:r>
            <a:r>
              <a:rPr lang="en-GB" cap="none" dirty="0" smtClean="0">
                <a:solidFill>
                  <a:schemeClr val="tx1"/>
                </a:solidFill>
              </a:rPr>
              <a:t/>
            </a:r>
            <a:br>
              <a:rPr lang="en-GB" cap="none" dirty="0" smtClean="0">
                <a:solidFill>
                  <a:schemeClr val="tx1"/>
                </a:solidFill>
              </a:rPr>
            </a:br>
            <a:r>
              <a:rPr lang="en-GB" cap="none" dirty="0" smtClean="0"/>
              <a:t/>
            </a:r>
            <a:br>
              <a:rPr lang="en-GB" cap="none" dirty="0" smtClean="0"/>
            </a:br>
            <a:endParaRPr lang="en-US" cap="none" dirty="0"/>
          </a:p>
        </p:txBody>
      </p:sp>
      <p:pic>
        <p:nvPicPr>
          <p:cNvPr id="11276" name="Picture 12" descr="Image result for future prosperity"/>
          <p:cNvPicPr>
            <a:picLocks noChangeAspect="1" noChangeArrowheads="1"/>
          </p:cNvPicPr>
          <p:nvPr/>
        </p:nvPicPr>
        <p:blipFill>
          <a:blip r:embed="rId2" cstate="print"/>
          <a:srcRect/>
          <a:stretch>
            <a:fillRect/>
          </a:stretch>
        </p:blipFill>
        <p:spPr bwMode="auto">
          <a:xfrm rot="879020">
            <a:off x="7472316" y="56740"/>
            <a:ext cx="4440846" cy="2542967"/>
          </a:xfrm>
          <a:prstGeom prst="rect">
            <a:avLst/>
          </a:prstGeom>
          <a:noFill/>
        </p:spPr>
      </p:pic>
      <p:pic>
        <p:nvPicPr>
          <p:cNvPr id="11266" name="Picture 2" descr="Image result for moroccan children"/>
          <p:cNvPicPr>
            <a:picLocks noChangeAspect="1" noChangeArrowheads="1"/>
          </p:cNvPicPr>
          <p:nvPr/>
        </p:nvPicPr>
        <p:blipFill>
          <a:blip r:embed="rId3" cstate="print"/>
          <a:srcRect/>
          <a:stretch>
            <a:fillRect/>
          </a:stretch>
        </p:blipFill>
        <p:spPr bwMode="auto">
          <a:xfrm rot="21128655">
            <a:off x="7822907" y="2394466"/>
            <a:ext cx="4224155" cy="2377440"/>
          </a:xfrm>
          <a:prstGeom prst="rect">
            <a:avLst/>
          </a:prstGeom>
          <a:noFill/>
        </p:spPr>
      </p:pic>
      <p:pic>
        <p:nvPicPr>
          <p:cNvPr id="4100" name="Picture 4" descr="Image result for towards the future"/>
          <p:cNvPicPr>
            <a:picLocks noChangeAspect="1" noChangeArrowheads="1"/>
          </p:cNvPicPr>
          <p:nvPr/>
        </p:nvPicPr>
        <p:blipFill>
          <a:blip r:embed="rId4" cstate="print"/>
          <a:srcRect/>
          <a:stretch>
            <a:fillRect/>
          </a:stretch>
        </p:blipFill>
        <p:spPr bwMode="auto">
          <a:xfrm rot="657696">
            <a:off x="7409809" y="4113657"/>
            <a:ext cx="4264457" cy="265176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512" y="2590800"/>
            <a:ext cx="11935329" cy="1325562"/>
          </a:xfrm>
        </p:spPr>
        <p:txBody>
          <a:bodyPr>
            <a:normAutofit fontScale="90000"/>
          </a:bodyPr>
          <a:lstStyle/>
          <a:p>
            <a:r>
              <a:rPr lang="en-GB" cap="none" dirty="0" smtClean="0">
                <a:solidFill>
                  <a:schemeClr val="tx1"/>
                </a:solidFill>
              </a:rPr>
              <a:t>In bringing together </a:t>
            </a:r>
            <a:r>
              <a:rPr lang="en-GB" b="1" cap="none" dirty="0" smtClean="0">
                <a:solidFill>
                  <a:schemeClr val="tx1"/>
                </a:solidFill>
              </a:rPr>
              <a:t>all</a:t>
            </a:r>
            <a:r>
              <a:rPr lang="en-GB" cap="none" dirty="0" smtClean="0">
                <a:solidFill>
                  <a:schemeClr val="tx1"/>
                </a:solidFill>
              </a:rPr>
              <a:t> these different elements</a:t>
            </a:r>
            <a:br>
              <a:rPr lang="en-GB" cap="none" dirty="0" smtClean="0">
                <a:solidFill>
                  <a:schemeClr val="tx1"/>
                </a:solidFill>
              </a:rPr>
            </a:br>
            <a:r>
              <a:rPr lang="en-GB" cap="none" dirty="0" smtClean="0">
                <a:solidFill>
                  <a:schemeClr val="tx1"/>
                </a:solidFill>
              </a:rPr>
              <a:t/>
            </a:r>
            <a:br>
              <a:rPr lang="en-GB" cap="none" dirty="0" smtClean="0">
                <a:solidFill>
                  <a:schemeClr val="tx1"/>
                </a:solidFill>
              </a:rPr>
            </a:br>
            <a:r>
              <a:rPr lang="en-GB" b="1" cap="none" dirty="0" smtClean="0">
                <a:solidFill>
                  <a:schemeClr val="tx1"/>
                </a:solidFill>
              </a:rPr>
              <a:t>All</a:t>
            </a:r>
            <a:r>
              <a:rPr lang="en-GB" cap="none" dirty="0" smtClean="0">
                <a:solidFill>
                  <a:schemeClr val="tx1"/>
                </a:solidFill>
              </a:rPr>
              <a:t> related to biology and the environment </a:t>
            </a:r>
            <a:br>
              <a:rPr lang="en-GB" cap="none" dirty="0" smtClean="0">
                <a:solidFill>
                  <a:schemeClr val="tx1"/>
                </a:solidFill>
              </a:rPr>
            </a:br>
            <a:r>
              <a:rPr lang="en-GB" cap="none" dirty="0" smtClean="0">
                <a:solidFill>
                  <a:schemeClr val="tx1"/>
                </a:solidFill>
              </a:rPr>
              <a:t/>
            </a:r>
            <a:br>
              <a:rPr lang="en-GB" cap="none" dirty="0" smtClean="0">
                <a:solidFill>
                  <a:schemeClr val="tx1"/>
                </a:solidFill>
              </a:rPr>
            </a:br>
            <a:r>
              <a:rPr lang="en-GB" cap="none" dirty="0" smtClean="0">
                <a:solidFill>
                  <a:schemeClr val="tx1"/>
                </a:solidFill>
              </a:rPr>
              <a:t>And </a:t>
            </a:r>
            <a:r>
              <a:rPr lang="en-GB" b="1" cap="none" dirty="0" smtClean="0">
                <a:solidFill>
                  <a:schemeClr val="tx1"/>
                </a:solidFill>
              </a:rPr>
              <a:t>all</a:t>
            </a:r>
            <a:r>
              <a:rPr lang="en-GB" cap="none" dirty="0" smtClean="0">
                <a:solidFill>
                  <a:schemeClr val="tx1"/>
                </a:solidFill>
              </a:rPr>
              <a:t> critical to the future of the nation and its people  </a:t>
            </a:r>
            <a:endParaRPr lang="en-US" cap="none" dirty="0">
              <a:solidFill>
                <a:schemeClr val="tx1"/>
              </a:solidFill>
            </a:endParaRPr>
          </a:p>
        </p:txBody>
      </p:sp>
      <p:sp>
        <p:nvSpPr>
          <p:cNvPr id="5" name="Title 1"/>
          <p:cNvSpPr txBox="1">
            <a:spLocks/>
          </p:cNvSpPr>
          <p:nvPr/>
        </p:nvSpPr>
        <p:spPr>
          <a:xfrm>
            <a:off x="1" y="5334000"/>
            <a:ext cx="11631202" cy="1325562"/>
          </a:xfrm>
          <a:prstGeom prst="rect">
            <a:avLst/>
          </a:prstGeom>
        </p:spPr>
        <p:txBody>
          <a:bodyPr vert="horz" lIns="91440" tIns="45720" rIns="91440" bIns="45720" rtlCol="0" anchor="b">
            <a:normAutofit fontScale="97500"/>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smtClean="0">
                <a:ln>
                  <a:noFill/>
                </a:ln>
                <a:solidFill>
                  <a:schemeClr val="accent1">
                    <a:lumMod val="50000"/>
                  </a:schemeClr>
                </a:solidFill>
                <a:effectLst/>
                <a:uLnTx/>
                <a:uFillTx/>
                <a:latin typeface="+mj-lt"/>
                <a:ea typeface="+mj-ea"/>
                <a:cs typeface="+mj-cs"/>
              </a:rPr>
              <a:t> </a:t>
            </a:r>
            <a:endParaRPr kumimoji="0" lang="en-US" sz="4000" b="0" i="0" u="none" strike="noStrike" kern="1200" cap="none" spc="0" normalizeH="0" baseline="0" noProof="0" dirty="0">
              <a:ln>
                <a:noFill/>
              </a:ln>
              <a:solidFill>
                <a:schemeClr val="accent1">
                  <a:lumMod val="50000"/>
                </a:schemeClr>
              </a:solidFill>
              <a:effectLst/>
              <a:uLnTx/>
              <a:uFillTx/>
              <a:latin typeface="+mj-lt"/>
              <a:ea typeface="+mj-ea"/>
              <a:cs typeface="+mj-cs"/>
            </a:endParaRPr>
          </a:p>
        </p:txBody>
      </p:sp>
      <p:sp>
        <p:nvSpPr>
          <p:cNvPr id="6" name="Title 1"/>
          <p:cNvSpPr txBox="1">
            <a:spLocks/>
          </p:cNvSpPr>
          <p:nvPr/>
        </p:nvSpPr>
        <p:spPr>
          <a:xfrm>
            <a:off x="226511" y="4419600"/>
            <a:ext cx="11024537" cy="1706562"/>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GB" sz="4400" dirty="0" smtClean="0">
                <a:latin typeface="+mj-lt"/>
                <a:ea typeface="+mj-ea"/>
                <a:cs typeface="+mj-cs"/>
              </a:rPr>
              <a:t>B</a:t>
            </a:r>
            <a:r>
              <a:rPr kumimoji="0" lang="en-GB" sz="4400" i="0" u="none" strike="noStrike" kern="1200" cap="none" spc="0" normalizeH="0" baseline="0" noProof="0" dirty="0" err="1" smtClean="0">
                <a:ln>
                  <a:noFill/>
                </a:ln>
                <a:effectLst/>
                <a:uLnTx/>
                <a:uFillTx/>
                <a:latin typeface="+mj-lt"/>
                <a:ea typeface="+mj-ea"/>
                <a:cs typeface="+mj-cs"/>
              </a:rPr>
              <a:t>io</a:t>
            </a:r>
            <a:r>
              <a:rPr kumimoji="0" lang="en-GB" sz="4400" i="0" u="none" strike="noStrike" kern="1200" cap="none" spc="0" normalizeH="0" baseline="0" noProof="0" dirty="0" smtClean="0">
                <a:ln>
                  <a:noFill/>
                </a:ln>
                <a:effectLst/>
                <a:uLnTx/>
                <a:uFillTx/>
                <a:latin typeface="+mj-lt"/>
                <a:ea typeface="+mj-ea"/>
                <a:cs typeface="+mj-cs"/>
              </a:rPr>
              <a:t> Parc will be a powerful</a:t>
            </a:r>
            <a:r>
              <a:rPr kumimoji="0" lang="en-GB" sz="4400" i="0" u="none" strike="noStrike" kern="1200" cap="none" spc="0" normalizeH="0" noProof="0" dirty="0" smtClean="0">
                <a:ln>
                  <a:noFill/>
                </a:ln>
                <a:effectLst/>
                <a:uLnTx/>
                <a:uFillTx/>
                <a:latin typeface="+mj-lt"/>
                <a:ea typeface="+mj-ea"/>
                <a:cs typeface="+mj-cs"/>
              </a:rPr>
              <a:t> </a:t>
            </a:r>
            <a:r>
              <a:rPr kumimoji="0" lang="en-GB" sz="4400" i="0" u="none" strike="noStrike" kern="1200" cap="none" spc="0" normalizeH="0" baseline="0" noProof="0" dirty="0" smtClean="0">
                <a:ln>
                  <a:noFill/>
                </a:ln>
                <a:effectLst/>
                <a:uLnTx/>
                <a:uFillTx/>
                <a:latin typeface="+mj-lt"/>
                <a:ea typeface="+mj-ea"/>
                <a:cs typeface="+mj-cs"/>
              </a:rPr>
              <a:t>symbol of </a:t>
            </a:r>
            <a:r>
              <a:rPr kumimoji="0" lang="en-GB" sz="4400" b="1" i="0" u="none" strike="noStrike" kern="1200" cap="none" spc="0" normalizeH="0" baseline="0" noProof="0" dirty="0" smtClean="0">
                <a:ln>
                  <a:noFill/>
                </a:ln>
                <a:effectLst/>
                <a:uLnTx/>
                <a:uFillTx/>
                <a:latin typeface="+mj-lt"/>
                <a:ea typeface="+mj-ea"/>
                <a:cs typeface="+mj-cs"/>
              </a:rPr>
              <a:t>Morocco</a:t>
            </a:r>
            <a:r>
              <a:rPr kumimoji="0" lang="en-GB" sz="4400" b="1" i="0" u="none" strike="noStrike" kern="1200" cap="none" spc="0" normalizeH="0" noProof="0" dirty="0" smtClean="0">
                <a:ln>
                  <a:noFill/>
                </a:ln>
                <a:effectLst/>
                <a:uLnTx/>
                <a:uFillTx/>
                <a:latin typeface="+mj-lt"/>
                <a:ea typeface="+mj-ea"/>
                <a:cs typeface="+mj-cs"/>
              </a:rPr>
              <a:t> </a:t>
            </a:r>
            <a:r>
              <a:rPr kumimoji="0" lang="en-GB" sz="4400" b="1" i="0" strike="noStrike" kern="1200" cap="none" spc="0" normalizeH="0" baseline="0" noProof="0" dirty="0" smtClean="0">
                <a:ln>
                  <a:noFill/>
                </a:ln>
                <a:effectLst/>
                <a:uLnTx/>
                <a:uFillTx/>
                <a:latin typeface="+mj-lt"/>
                <a:ea typeface="+mj-ea"/>
                <a:cs typeface="+mj-cs"/>
              </a:rPr>
              <a:t>itself</a:t>
            </a:r>
            <a:endParaRPr kumimoji="0" lang="en-US" sz="4400" b="1" i="0" strike="noStrike" kern="1200" cap="none" spc="0" normalizeH="0" baseline="0" noProof="0" dirty="0">
              <a:ln>
                <a:noFill/>
              </a:ln>
              <a:effectLst/>
              <a:uLnTx/>
              <a:uFillTx/>
              <a:latin typeface="+mj-lt"/>
              <a:ea typeface="+mj-ea"/>
              <a:cs typeface="+mj-cs"/>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ttp://moroccansoftheworld.com/wp-content/uploads/2017/04/Coat-of-Arms-of-Morocco.png"/>
          <p:cNvPicPr>
            <a:picLocks noChangeAspect="1" noChangeArrowheads="1"/>
          </p:cNvPicPr>
          <p:nvPr/>
        </p:nvPicPr>
        <p:blipFill>
          <a:blip r:embed="rId2" cstate="print"/>
          <a:srcRect/>
          <a:stretch>
            <a:fillRect/>
          </a:stretch>
        </p:blipFill>
        <p:spPr bwMode="auto">
          <a:xfrm>
            <a:off x="2880519" y="914400"/>
            <a:ext cx="6334291" cy="4819650"/>
          </a:xfrm>
          <a:prstGeom prst="rect">
            <a:avLst/>
          </a:prstGeom>
          <a:noFill/>
        </p:spPr>
      </p:pic>
      <p:sp>
        <p:nvSpPr>
          <p:cNvPr id="4" name="Title 1"/>
          <p:cNvSpPr>
            <a:spLocks noGrp="1"/>
          </p:cNvSpPr>
          <p:nvPr>
            <p:ph type="title"/>
          </p:nvPr>
        </p:nvSpPr>
        <p:spPr>
          <a:xfrm>
            <a:off x="594519" y="5715000"/>
            <a:ext cx="10945654" cy="1143000"/>
          </a:xfrm>
        </p:spPr>
        <p:txBody>
          <a:bodyPr/>
          <a:lstStyle/>
          <a:p>
            <a:r>
              <a:rPr lang="en-GB" dirty="0" smtClean="0"/>
              <a:t>ENDS</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P.S.</a:t>
            </a:r>
            <a:endParaRPr lang="en-US" dirty="0"/>
          </a:p>
        </p:txBody>
      </p:sp>
      <p:sp>
        <p:nvSpPr>
          <p:cNvPr id="3" name="Subtitle 2"/>
          <p:cNvSpPr>
            <a:spLocks noGrp="1"/>
          </p:cNvSpPr>
          <p:nvPr>
            <p:ph type="subTitle" idx="1"/>
          </p:nvPr>
        </p:nvSpPr>
        <p:spPr/>
        <p:txBody>
          <a:bodyPr/>
          <a:lstStyle/>
          <a:p>
            <a:r>
              <a:rPr lang="en-GB" dirty="0" smtClean="0"/>
              <a:t>In recent </a:t>
            </a:r>
            <a:r>
              <a:rPr lang="en-GB" dirty="0" err="1" smtClean="0"/>
              <a:t>mnths</a:t>
            </a:r>
            <a:r>
              <a:rPr lang="en-GB" dirty="0" smtClean="0"/>
              <a:t> fresh </a:t>
            </a:r>
            <a:r>
              <a:rPr lang="en-GB" dirty="0" err="1" smtClean="0"/>
              <a:t>archaolohogical</a:t>
            </a:r>
            <a:r>
              <a:rPr lang="en-GB" dirty="0" smtClean="0"/>
              <a:t> evidence </a:t>
            </a:r>
            <a:r>
              <a:rPr lang="en-GB" dirty="0" err="1" smtClean="0"/>
              <a:t>suggesred</a:t>
            </a:r>
            <a:r>
              <a:rPr lang="en-GB" dirty="0" smtClean="0"/>
              <a:t> hat the human species might have </a:t>
            </a:r>
            <a:r>
              <a:rPr lang="en-GB" dirty="0" err="1" smtClean="0"/>
              <a:t>origintad</a:t>
            </a:r>
            <a:r>
              <a:rPr lang="en-GB" dirty="0" smtClean="0"/>
              <a:t> in part in </a:t>
            </a:r>
            <a:r>
              <a:rPr lang="en-GB" smtClean="0"/>
              <a:t>Morroco</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AutoShape 2" descr="Image result for faba bean"/>
          <p:cNvSpPr>
            <a:spLocks noChangeAspect="1" noChangeArrowheads="1"/>
          </p:cNvSpPr>
          <p:nvPr/>
        </p:nvSpPr>
        <p:spPr bwMode="auto">
          <a:xfrm>
            <a:off x="206920" y="-144463"/>
            <a:ext cx="405395"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988" name="AutoShape 4" descr="Image result for faba bean"/>
          <p:cNvSpPr>
            <a:spLocks noChangeAspect="1" noChangeArrowheads="1"/>
          </p:cNvSpPr>
          <p:nvPr/>
        </p:nvSpPr>
        <p:spPr bwMode="auto">
          <a:xfrm>
            <a:off x="206920" y="-144463"/>
            <a:ext cx="405395"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 name="Title 4"/>
          <p:cNvSpPr>
            <a:spLocks noGrp="1"/>
          </p:cNvSpPr>
          <p:nvPr>
            <p:ph type="title"/>
          </p:nvPr>
        </p:nvSpPr>
        <p:spPr>
          <a:xfrm>
            <a:off x="405394" y="228600"/>
            <a:ext cx="6182268" cy="1143000"/>
          </a:xfrm>
        </p:spPr>
        <p:txBody>
          <a:bodyPr/>
          <a:lstStyle/>
          <a:p>
            <a:r>
              <a:rPr lang="en-GB" i="1" dirty="0" smtClean="0"/>
              <a:t>Contents…</a:t>
            </a:r>
            <a:endParaRPr lang="en-US" i="1" dirty="0"/>
          </a:p>
        </p:txBody>
      </p:sp>
      <p:sp>
        <p:nvSpPr>
          <p:cNvPr id="6" name="Content Placeholder 5"/>
          <p:cNvSpPr>
            <a:spLocks noGrp="1"/>
          </p:cNvSpPr>
          <p:nvPr>
            <p:ph idx="1"/>
          </p:nvPr>
        </p:nvSpPr>
        <p:spPr>
          <a:xfrm>
            <a:off x="608092" y="1600200"/>
            <a:ext cx="5168027" cy="5257800"/>
          </a:xfrm>
        </p:spPr>
        <p:txBody>
          <a:bodyPr>
            <a:normAutofit/>
          </a:bodyPr>
          <a:lstStyle/>
          <a:p>
            <a:pPr marL="514350" indent="-514350">
              <a:buFont typeface="+mj-lt"/>
              <a:buAutoNum type="arabicPeriod"/>
            </a:pPr>
            <a:r>
              <a:rPr lang="en-GB" sz="2600" i="1" dirty="0" smtClean="0"/>
              <a:t>Overall concept</a:t>
            </a:r>
          </a:p>
          <a:p>
            <a:pPr marL="514350" indent="-514350">
              <a:buFont typeface="+mj-lt"/>
              <a:buAutoNum type="arabicPeriod"/>
            </a:pPr>
            <a:endParaRPr lang="en-GB" sz="2600" i="1" dirty="0" smtClean="0"/>
          </a:p>
          <a:p>
            <a:pPr marL="514350" indent="-514350">
              <a:buFont typeface="+mj-lt"/>
              <a:buAutoNum type="arabicPeriod"/>
            </a:pPr>
            <a:r>
              <a:rPr lang="en-GB" sz="2600" i="1" dirty="0" smtClean="0"/>
              <a:t>Benefits for stakeholders and interested parties</a:t>
            </a:r>
          </a:p>
          <a:p>
            <a:pPr marL="514350" indent="-514350">
              <a:buFont typeface="+mj-lt"/>
              <a:buAutoNum type="arabicPeriod"/>
            </a:pPr>
            <a:endParaRPr lang="en-GB" sz="2600" i="1" dirty="0" smtClean="0"/>
          </a:p>
          <a:p>
            <a:pPr marL="514350" indent="-514350">
              <a:buFont typeface="+mj-lt"/>
              <a:buAutoNum type="arabicPeriod"/>
            </a:pPr>
            <a:r>
              <a:rPr lang="en-GB" sz="2600" i="1" dirty="0" smtClean="0"/>
              <a:t>Some likely questions</a:t>
            </a:r>
          </a:p>
          <a:p>
            <a:pPr marL="514350" indent="-514350">
              <a:buFont typeface="+mj-lt"/>
              <a:buAutoNum type="arabicPeriod"/>
            </a:pPr>
            <a:endParaRPr lang="en-GB" sz="2600" i="1" dirty="0" smtClean="0"/>
          </a:p>
          <a:p>
            <a:pPr marL="514350" indent="-514350">
              <a:buFont typeface="+mj-lt"/>
              <a:buAutoNum type="arabicPeriod"/>
            </a:pPr>
            <a:r>
              <a:rPr lang="en-GB" sz="2600" i="1" smtClean="0"/>
              <a:t>Conclusion</a:t>
            </a:r>
            <a:endParaRPr lang="en-GB" sz="2600" i="1" dirty="0" smtClean="0"/>
          </a:p>
          <a:p>
            <a:pPr marL="514350" indent="-514350">
              <a:buFont typeface="+mj-lt"/>
              <a:buAutoNum type="arabicPeriod"/>
            </a:pPr>
            <a:endParaRPr lang="en-GB" sz="2600" dirty="0" smtClean="0"/>
          </a:p>
          <a:p>
            <a:pPr marL="514350" indent="-514350">
              <a:buNone/>
            </a:pPr>
            <a:endParaRPr lang="en-GB" sz="2600" dirty="0" smtClean="0"/>
          </a:p>
          <a:p>
            <a:endParaRPr lang="en-US" dirty="0"/>
          </a:p>
        </p:txBody>
      </p:sp>
      <p:sp>
        <p:nvSpPr>
          <p:cNvPr id="41992" name="AutoShape 8" descr="Image result for Bio-science"/>
          <p:cNvSpPr>
            <a:spLocks noChangeAspect="1" noChangeArrowheads="1"/>
          </p:cNvSpPr>
          <p:nvPr/>
        </p:nvSpPr>
        <p:spPr bwMode="auto">
          <a:xfrm>
            <a:off x="206920" y="-144463"/>
            <a:ext cx="405395"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994" name="AutoShape 10" descr="Image result for Bio-science"/>
          <p:cNvSpPr>
            <a:spLocks noChangeAspect="1" noChangeArrowheads="1"/>
          </p:cNvSpPr>
          <p:nvPr/>
        </p:nvSpPr>
        <p:spPr bwMode="auto">
          <a:xfrm>
            <a:off x="206920" y="-144463"/>
            <a:ext cx="405395"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996" name="AutoShape 12" descr="Image result for Bio-science"/>
          <p:cNvSpPr>
            <a:spLocks noChangeAspect="1" noChangeArrowheads="1"/>
          </p:cNvSpPr>
          <p:nvPr/>
        </p:nvSpPr>
        <p:spPr bwMode="auto">
          <a:xfrm>
            <a:off x="206920" y="-144463"/>
            <a:ext cx="405395"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1998" name="Picture 14" descr="Related image"/>
          <p:cNvPicPr>
            <a:picLocks noChangeAspect="1" noChangeArrowheads="1"/>
          </p:cNvPicPr>
          <p:nvPr/>
        </p:nvPicPr>
        <p:blipFill>
          <a:blip r:embed="rId3" cstate="print"/>
          <a:stretch>
            <a:fillRect/>
          </a:stretch>
        </p:blipFill>
        <p:spPr bwMode="auto">
          <a:xfrm rot="808553">
            <a:off x="5944000" y="131790"/>
            <a:ext cx="4714240" cy="2651760"/>
          </a:xfrm>
          <a:prstGeom prst="rect">
            <a:avLst/>
          </a:prstGeom>
          <a:noFill/>
          <a:ln>
            <a:noFill/>
          </a:ln>
        </p:spPr>
      </p:pic>
      <p:pic>
        <p:nvPicPr>
          <p:cNvPr id="28674" name="Picture 2" descr="Image result for wave the moroccan flag"/>
          <p:cNvPicPr>
            <a:picLocks noChangeAspect="1" noChangeArrowheads="1"/>
          </p:cNvPicPr>
          <p:nvPr/>
        </p:nvPicPr>
        <p:blipFill>
          <a:blip r:embed="rId4" cstate="print"/>
          <a:stretch>
            <a:fillRect/>
          </a:stretch>
        </p:blipFill>
        <p:spPr bwMode="auto">
          <a:xfrm rot="20647063">
            <a:off x="5668163" y="1964739"/>
            <a:ext cx="4704731" cy="2651760"/>
          </a:xfrm>
          <a:prstGeom prst="rect">
            <a:avLst/>
          </a:prstGeom>
          <a:noFill/>
          <a:ln>
            <a:noFill/>
          </a:ln>
        </p:spPr>
      </p:pic>
      <p:pic>
        <p:nvPicPr>
          <p:cNvPr id="11" name="Picture 28" descr="Image result for moroccan wildlife"/>
          <p:cNvPicPr>
            <a:picLocks noChangeAspect="1" noChangeArrowheads="1"/>
          </p:cNvPicPr>
          <p:nvPr/>
        </p:nvPicPr>
        <p:blipFill>
          <a:blip r:embed="rId5" cstate="print"/>
          <a:stretch>
            <a:fillRect/>
          </a:stretch>
        </p:blipFill>
        <p:spPr bwMode="auto">
          <a:xfrm rot="1067987">
            <a:off x="6792813" y="4217092"/>
            <a:ext cx="3749040" cy="3749040"/>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nvGraphicFramePr>
        <p:xfrm>
          <a:off x="213519" y="0"/>
          <a:ext cx="10945654" cy="746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itle 1"/>
          <p:cNvSpPr txBox="1">
            <a:spLocks/>
          </p:cNvSpPr>
          <p:nvPr/>
        </p:nvSpPr>
        <p:spPr>
          <a:xfrm>
            <a:off x="0" y="0"/>
            <a:ext cx="4864735" cy="9906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dirty="0" smtClean="0">
                <a:ln>
                  <a:noFill/>
                </a:ln>
                <a:solidFill>
                  <a:schemeClr val="tx2"/>
                </a:solidFill>
                <a:effectLst/>
                <a:uLnTx/>
                <a:uFillTx/>
                <a:latin typeface="+mj-lt"/>
                <a:ea typeface="+mj-ea"/>
                <a:cs typeface="+mj-cs"/>
              </a:rPr>
              <a:t>1. </a:t>
            </a:r>
            <a:r>
              <a:rPr kumimoji="0" lang="en-GB" sz="3600" i="0" u="none" strike="noStrike" kern="1200" cap="none" spc="0" normalizeH="0" baseline="0" noProof="0" dirty="0" smtClean="0">
                <a:ln>
                  <a:noFill/>
                </a:ln>
                <a:solidFill>
                  <a:schemeClr val="tx2"/>
                </a:solidFill>
                <a:effectLst/>
                <a:uLnTx/>
                <a:uFillTx/>
                <a:latin typeface="+mj-lt"/>
                <a:ea typeface="+mj-ea"/>
                <a:cs typeface="+mj-cs"/>
              </a:rPr>
              <a:t>Overall concept</a:t>
            </a:r>
            <a:endParaRPr kumimoji="0" lang="en-US" sz="3600" i="0" u="none" strike="noStrike" kern="1200" cap="none" spc="0" normalizeH="0" baseline="0" noProof="0" dirty="0">
              <a:ln>
                <a:noFill/>
              </a:ln>
              <a:solidFill>
                <a:schemeClr val="tx2"/>
              </a:solidFill>
              <a:effectLst/>
              <a:uLnTx/>
              <a:uFillTx/>
              <a:latin typeface="+mj-lt"/>
              <a:ea typeface="+mj-ea"/>
              <a:cs typeface="+mj-cs"/>
            </a:endParaRPr>
          </a:p>
        </p:txBody>
      </p:sp>
      <p:cxnSp>
        <p:nvCxnSpPr>
          <p:cNvPr id="5" name="Straight Arrow Connector 4"/>
          <p:cNvCxnSpPr/>
          <p:nvPr/>
        </p:nvCxnSpPr>
        <p:spPr>
          <a:xfrm flipH="1">
            <a:off x="4709319" y="1066800"/>
            <a:ext cx="1828800" cy="152400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4556919" y="2286000"/>
            <a:ext cx="3349030" cy="160020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4099719" y="3886200"/>
            <a:ext cx="3429001" cy="68580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3337719" y="4648200"/>
            <a:ext cx="3200399" cy="10668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 result for moroccan diversity"/>
          <p:cNvPicPr>
            <a:picLocks noChangeAspect="1" noChangeArrowheads="1"/>
          </p:cNvPicPr>
          <p:nvPr/>
        </p:nvPicPr>
        <p:blipFill>
          <a:blip r:embed="rId2" cstate="print"/>
          <a:srcRect/>
          <a:stretch>
            <a:fillRect/>
          </a:stretch>
        </p:blipFill>
        <p:spPr bwMode="auto">
          <a:xfrm rot="20576029">
            <a:off x="9222851" y="2306999"/>
            <a:ext cx="3219764" cy="3200400"/>
          </a:xfrm>
          <a:prstGeom prst="rect">
            <a:avLst/>
          </a:prstGeom>
          <a:noFill/>
        </p:spPr>
      </p:pic>
      <p:sp>
        <p:nvSpPr>
          <p:cNvPr id="2" name="Title 1"/>
          <p:cNvSpPr>
            <a:spLocks noGrp="1"/>
          </p:cNvSpPr>
          <p:nvPr>
            <p:ph type="title"/>
          </p:nvPr>
        </p:nvSpPr>
        <p:spPr>
          <a:xfrm>
            <a:off x="594519" y="-228600"/>
            <a:ext cx="10945654" cy="1143000"/>
          </a:xfrm>
        </p:spPr>
        <p:txBody>
          <a:bodyPr/>
          <a:lstStyle/>
          <a:p>
            <a:r>
              <a:rPr lang="en-GB" sz="3600" dirty="0" smtClean="0"/>
              <a:t>Specific deliverables</a:t>
            </a:r>
            <a:r>
              <a:rPr lang="en-GB" dirty="0" smtClean="0"/>
              <a:t>…</a:t>
            </a:r>
            <a:endParaRPr lang="en-US" dirty="0"/>
          </a:p>
        </p:txBody>
      </p:sp>
      <p:pic>
        <p:nvPicPr>
          <p:cNvPr id="34820" name="Picture 4" descr="Image result for morrocan park"/>
          <p:cNvPicPr>
            <a:picLocks noChangeAspect="1" noChangeArrowheads="1"/>
          </p:cNvPicPr>
          <p:nvPr/>
        </p:nvPicPr>
        <p:blipFill>
          <a:blip r:embed="rId3" cstate="print"/>
          <a:srcRect/>
          <a:stretch>
            <a:fillRect/>
          </a:stretch>
        </p:blipFill>
        <p:spPr bwMode="auto">
          <a:xfrm rot="1289812">
            <a:off x="8757809" y="4662868"/>
            <a:ext cx="4222220" cy="2103120"/>
          </a:xfrm>
          <a:prstGeom prst="rect">
            <a:avLst/>
          </a:prstGeom>
          <a:noFill/>
        </p:spPr>
      </p:pic>
      <p:pic>
        <p:nvPicPr>
          <p:cNvPr id="4" name="Picture 2" descr="Image result for moroccan animal symbolism"/>
          <p:cNvPicPr>
            <a:picLocks noChangeAspect="1" noChangeArrowheads="1"/>
          </p:cNvPicPr>
          <p:nvPr/>
        </p:nvPicPr>
        <p:blipFill>
          <a:blip r:embed="rId4" cstate="print"/>
          <a:srcRect/>
          <a:stretch>
            <a:fillRect/>
          </a:stretch>
        </p:blipFill>
        <p:spPr bwMode="auto">
          <a:xfrm rot="809626">
            <a:off x="9107096" y="-92780"/>
            <a:ext cx="3458867" cy="2834640"/>
          </a:xfrm>
          <a:prstGeom prst="rect">
            <a:avLst/>
          </a:prstGeom>
          <a:noFill/>
        </p:spPr>
      </p:pic>
      <p:graphicFrame>
        <p:nvGraphicFramePr>
          <p:cNvPr id="3" name="Diagram 2"/>
          <p:cNvGraphicFramePr/>
          <p:nvPr/>
        </p:nvGraphicFramePr>
        <p:xfrm>
          <a:off x="0" y="1219200"/>
          <a:ext cx="9052719" cy="5181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08092" y="228600"/>
            <a:ext cx="10945654" cy="9144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600" i="0" u="none" strike="noStrike" kern="1200" cap="none" spc="0" normalizeH="0" baseline="0" noProof="0" dirty="0" smtClean="0">
                <a:ln>
                  <a:noFill/>
                </a:ln>
                <a:solidFill>
                  <a:schemeClr val="tx2"/>
                </a:solidFill>
                <a:effectLst/>
                <a:uLnTx/>
                <a:uFillTx/>
                <a:latin typeface="+mj-lt"/>
                <a:ea typeface="+mj-ea"/>
                <a:cs typeface="+mj-cs"/>
              </a:rPr>
              <a:t>Deliverables continued</a:t>
            </a:r>
            <a:r>
              <a:rPr kumimoji="0" lang="en-GB" sz="3200" i="0" u="none" strike="noStrike" kern="1200" cap="none" spc="0" normalizeH="0" baseline="0" noProof="0" dirty="0" smtClean="0">
                <a:ln>
                  <a:noFill/>
                </a:ln>
                <a:solidFill>
                  <a:schemeClr val="tx2"/>
                </a:solidFill>
                <a:effectLst/>
                <a:uLnTx/>
                <a:uFillTx/>
                <a:latin typeface="+mj-lt"/>
                <a:ea typeface="+mj-ea"/>
                <a:cs typeface="+mj-cs"/>
              </a:rPr>
              <a:t>…</a:t>
            </a:r>
            <a:endParaRPr kumimoji="0" lang="en-US" sz="3200" i="0" u="none" strike="noStrike" kern="1200" cap="none" spc="0" normalizeH="0" baseline="0" noProof="0" dirty="0">
              <a:ln>
                <a:noFill/>
              </a:ln>
              <a:solidFill>
                <a:schemeClr val="tx2"/>
              </a:solidFill>
              <a:effectLst/>
              <a:uLnTx/>
              <a:uFillTx/>
              <a:latin typeface="+mj-lt"/>
              <a:ea typeface="+mj-ea"/>
              <a:cs typeface="+mj-cs"/>
            </a:endParaRPr>
          </a:p>
        </p:txBody>
      </p:sp>
      <p:pic>
        <p:nvPicPr>
          <p:cNvPr id="33794" name="Picture 2" descr="Image result for morocco environmental issues"/>
          <p:cNvPicPr>
            <a:picLocks noChangeAspect="1" noChangeArrowheads="1"/>
          </p:cNvPicPr>
          <p:nvPr/>
        </p:nvPicPr>
        <p:blipFill>
          <a:blip r:embed="rId3" cstate="print"/>
          <a:srcRect/>
          <a:stretch>
            <a:fillRect/>
          </a:stretch>
        </p:blipFill>
        <p:spPr bwMode="auto">
          <a:xfrm rot="806212">
            <a:off x="8562038" y="478108"/>
            <a:ext cx="4373505" cy="2194560"/>
          </a:xfrm>
          <a:prstGeom prst="rect">
            <a:avLst/>
          </a:prstGeom>
          <a:noFill/>
        </p:spPr>
      </p:pic>
      <p:pic>
        <p:nvPicPr>
          <p:cNvPr id="33796" name="Picture 4" descr="Image result for moroccan agriculture"/>
          <p:cNvPicPr>
            <a:picLocks noChangeAspect="1" noChangeArrowheads="1"/>
          </p:cNvPicPr>
          <p:nvPr/>
        </p:nvPicPr>
        <p:blipFill>
          <a:blip r:embed="rId4" cstate="print"/>
          <a:srcRect/>
          <a:stretch>
            <a:fillRect/>
          </a:stretch>
        </p:blipFill>
        <p:spPr bwMode="auto">
          <a:xfrm rot="19960676">
            <a:off x="8315569" y="2657139"/>
            <a:ext cx="5067842" cy="1500811"/>
          </a:xfrm>
          <a:prstGeom prst="rect">
            <a:avLst/>
          </a:prstGeom>
          <a:noFill/>
        </p:spPr>
      </p:pic>
      <p:pic>
        <p:nvPicPr>
          <p:cNvPr id="4" name="Picture 4" descr="Image result for national tree of morocco"/>
          <p:cNvPicPr>
            <a:picLocks noChangeAspect="1" noChangeArrowheads="1"/>
          </p:cNvPicPr>
          <p:nvPr/>
        </p:nvPicPr>
        <p:blipFill>
          <a:blip r:embed="rId5" cstate="print"/>
          <a:srcRect l="27778" r="27778"/>
          <a:stretch>
            <a:fillRect/>
          </a:stretch>
        </p:blipFill>
        <p:spPr bwMode="auto">
          <a:xfrm rot="712517">
            <a:off x="9510475" y="4128001"/>
            <a:ext cx="2545948" cy="3840480"/>
          </a:xfrm>
          <a:prstGeom prst="rect">
            <a:avLst/>
          </a:prstGeom>
          <a:noFill/>
        </p:spPr>
      </p:pic>
      <p:graphicFrame>
        <p:nvGraphicFramePr>
          <p:cNvPr id="2" name="Diagram 1"/>
          <p:cNvGraphicFramePr/>
          <p:nvPr/>
        </p:nvGraphicFramePr>
        <p:xfrm>
          <a:off x="0" y="990600"/>
          <a:ext cx="9205119" cy="58674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Deliverables continued…</a:t>
            </a:r>
            <a:endParaRPr lang="en-US" sz="3600" dirty="0"/>
          </a:p>
        </p:txBody>
      </p:sp>
      <p:pic>
        <p:nvPicPr>
          <p:cNvPr id="4" name="Picture 2" descr="Image result for science"/>
          <p:cNvPicPr>
            <a:picLocks noChangeAspect="1" noChangeArrowheads="1"/>
          </p:cNvPicPr>
          <p:nvPr/>
        </p:nvPicPr>
        <p:blipFill>
          <a:blip r:embed="rId2" cstate="print"/>
          <a:srcRect/>
          <a:stretch>
            <a:fillRect/>
          </a:stretch>
        </p:blipFill>
        <p:spPr bwMode="auto">
          <a:xfrm rot="663766">
            <a:off x="8977208" y="172163"/>
            <a:ext cx="3648550" cy="2743200"/>
          </a:xfrm>
          <a:prstGeom prst="rect">
            <a:avLst/>
          </a:prstGeom>
          <a:noFill/>
        </p:spPr>
      </p:pic>
      <p:pic>
        <p:nvPicPr>
          <p:cNvPr id="6" name="Picture 2" descr="Image result for moroccan  young  people"/>
          <p:cNvPicPr>
            <a:picLocks noChangeAspect="1" noChangeArrowheads="1"/>
          </p:cNvPicPr>
          <p:nvPr/>
        </p:nvPicPr>
        <p:blipFill>
          <a:blip r:embed="rId3" cstate="print"/>
          <a:srcRect/>
          <a:stretch>
            <a:fillRect/>
          </a:stretch>
        </p:blipFill>
        <p:spPr bwMode="auto">
          <a:xfrm rot="20699048">
            <a:off x="8949511" y="2482902"/>
            <a:ext cx="4150032" cy="2103120"/>
          </a:xfrm>
          <a:prstGeom prst="rect">
            <a:avLst/>
          </a:prstGeom>
          <a:noFill/>
        </p:spPr>
      </p:pic>
      <p:pic>
        <p:nvPicPr>
          <p:cNvPr id="7" name="Picture 4" descr="http://3.bp.blogspot.com/-vYchW2dG4yk/VhBjfjiPhRI/AAAAAAAAATE/eqooPJmKg60/s320/un.jpg"/>
          <p:cNvPicPr>
            <a:picLocks noChangeAspect="1" noChangeArrowheads="1"/>
          </p:cNvPicPr>
          <p:nvPr/>
        </p:nvPicPr>
        <p:blipFill>
          <a:blip r:embed="rId4" cstate="print"/>
          <a:srcRect/>
          <a:stretch>
            <a:fillRect/>
          </a:stretch>
        </p:blipFill>
        <p:spPr bwMode="auto">
          <a:xfrm rot="486002">
            <a:off x="9047581" y="4533341"/>
            <a:ext cx="4233744" cy="2377440"/>
          </a:xfrm>
          <a:prstGeom prst="rect">
            <a:avLst/>
          </a:prstGeom>
          <a:noFill/>
        </p:spPr>
      </p:pic>
      <p:graphicFrame>
        <p:nvGraphicFramePr>
          <p:cNvPr id="3" name="Diagram 2"/>
          <p:cNvGraphicFramePr/>
          <p:nvPr/>
        </p:nvGraphicFramePr>
        <p:xfrm>
          <a:off x="0" y="1295400"/>
          <a:ext cx="9433719" cy="5181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a:graphicFrameLocks noChangeAspect="1"/>
          </p:cNvGraphicFramePr>
          <p:nvPr/>
        </p:nvGraphicFramePr>
        <p:xfrm>
          <a:off x="2" y="-2057400"/>
          <a:ext cx="14475629" cy="944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0" y="-304800"/>
            <a:ext cx="2651919" cy="3733800"/>
          </a:xfrm>
        </p:spPr>
        <p:txBody>
          <a:bodyPr>
            <a:noAutofit/>
          </a:bodyPr>
          <a:lstStyle/>
          <a:p>
            <a:pPr lvl="0"/>
            <a:r>
              <a:rPr lang="en-GB" sz="2800" i="1" dirty="0" smtClean="0"/>
              <a:t/>
            </a:r>
            <a:br>
              <a:rPr lang="en-GB" sz="2800" i="1" dirty="0" smtClean="0"/>
            </a:br>
            <a:r>
              <a:rPr lang="en-GB" sz="3200" dirty="0" smtClean="0">
                <a:latin typeface="Calibri" pitchFamily="34" charset="0"/>
                <a:ea typeface="Calibri" pitchFamily="34" charset="0"/>
                <a:cs typeface="GillSans-SemiBold"/>
              </a:rPr>
              <a:t>Bio Parc Maghreb: a unique  international landmark</a:t>
            </a:r>
            <a:r>
              <a:rPr lang="en-US" sz="3200" b="1" i="1" dirty="0" smtClean="0"/>
              <a:t/>
            </a:r>
            <a:br>
              <a:rPr lang="en-US" sz="3200" b="1" i="1" dirty="0" smtClean="0"/>
            </a:br>
            <a:r>
              <a:rPr lang="en-GB" sz="2800" i="1" dirty="0" smtClean="0"/>
              <a:t>  </a:t>
            </a:r>
            <a:endParaRPr lang="en-US" sz="2800" i="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16798</TotalTime>
  <Words>1152</Words>
  <Application>Microsoft Office PowerPoint</Application>
  <PresentationFormat>Custom</PresentationFormat>
  <Paragraphs>139</Paragraphs>
  <Slides>35</Slides>
  <Notes>6</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Slide 1</vt:lpstr>
      <vt:lpstr>360 degree magnet or similar symbol</vt:lpstr>
      <vt:lpstr>Some initial ideas &amp; explanations in infographic form…  </vt:lpstr>
      <vt:lpstr>Contents…</vt:lpstr>
      <vt:lpstr>Slide 5</vt:lpstr>
      <vt:lpstr>Specific deliverables…</vt:lpstr>
      <vt:lpstr>Slide 7</vt:lpstr>
      <vt:lpstr>Deliverables continued…</vt:lpstr>
      <vt:lpstr> Bio Parc Maghreb: a unique  international landmark   </vt:lpstr>
      <vt:lpstr>2.  Main stakeholders: who might take an interest and why?</vt:lpstr>
      <vt:lpstr>Slide 11</vt:lpstr>
      <vt:lpstr>3. Some anticipated questions  We have looked at the preceding Bio Parc Maghreb details    These make a compelling case. Bio Parc clearly fits a number of priority agenda for Morocco     Inevitably, however it raises further questions, and we need clarity on a few issues…</vt:lpstr>
      <vt:lpstr>  First of all is Bio Parc  </vt:lpstr>
      <vt:lpstr>  Multiple good things for Morocco wrapped up in one, single, coherent package</vt:lpstr>
      <vt:lpstr>Okay, so in a way, Bio Parc will be a bit like this useful little thing here in my pocket..!?</vt:lpstr>
      <vt:lpstr>That is clear   But we still have some trouble visualising  Bio Parc  What exactly would it actually look like…?  </vt:lpstr>
      <vt:lpstr>  Well, we don’t know all of that yet either  At least not in any detail  Not until a fairly comprehensive business plan is complete  But in terms of physical layout, we might envisage…</vt:lpstr>
      <vt:lpstr>An inner ‘introductory’ area: visitor reception facilities, intensive experiences, research labs &amp; innovation facilities   And then designed trails carefully leading through garden areas into virgin habitat  So the hard footprint is  metaphorically and literally embedded in the very asset it  celebrates and protects</vt:lpstr>
      <vt:lpstr> The intermediate areas might have an overall park like setting…  Themed to biology, biodiversity &amp; the environment…  A shared convening space for all kinds of Moroccans and visitors to the country</vt:lpstr>
      <vt:lpstr>Within which specific structures and facilities would serve Bio Parc’s deliveries as defined by a future business plan  </vt:lpstr>
      <vt:lpstr>Another useful (…but ultimately limited) short hand is Cornwall’s Eden Project http://www.edenproject.com, a potential partner in helping to design and deliver Bio Parc Maghreb.   There will certainly be lessons to be learnt from the experience there. And there may be some direct parallels as Bio Parc begins to take a specific shape. Interested parties are certainly urged to accept our invitation to a VIP visit.   </vt:lpstr>
      <vt:lpstr>However, although Bio Parc is about a partnership of the best experts in Morocco and the UK,  Bio Parc must be Moroccan!  Deeply rooted in the culture, nature, needs and practicalities of the country and its people   Eden may be a useful initial reference, but Bio Parc Maghreb will ultimately be ‘one of a kind’ and unique in the world</vt:lpstr>
      <vt:lpstr>A few more questions …   </vt:lpstr>
      <vt:lpstr>All inevitable issues….   But these, and many other matters,  will have to wait until all the stakeholders sit down together  And something like a business plan is produced </vt:lpstr>
      <vt:lpstr>Why did you choose the name “Bio Parc”..?</vt:lpstr>
      <vt:lpstr>We considered lots of expressions, but “bio” and “parc”seemed to be the two most important elements  We know that sometimes bio parc is used just to mean ‘zoo’; and other times it refers to a bioscience industrial park.     Both of these are definitely misleading.  So Bio Parc Maghreb is certainly a working title only.    </vt:lpstr>
      <vt:lpstr>  …well, nature knows no borders of course…  </vt:lpstr>
      <vt:lpstr>Slide 28</vt:lpstr>
      <vt:lpstr>So the project may wish to lay a claim through its name  to a natural heritage wider than Morocco’s political borders.    Or not...?  A future decision for Morocco  and Moroccans.</vt:lpstr>
      <vt:lpstr>  In closing,  how should we really think about Bio Parc in terms of its scale, its importance and its degree of aspiration?  How would it compare alongside other major cultural and science projects?  In both Morocco and in other countries…?   And both now and in the past…?</vt:lpstr>
      <vt:lpstr>We should be positively audacious as to the status of Bio Parc  Ranking it as a major symbol of  the nation’s very identity and resurgence   The equivalent of the great museums, sports stadia, art galleries, opera houses and concert halls set up by the visionary figures of the nineteenth and twentieth centuries</vt:lpstr>
      <vt:lpstr>But Bio Parc is a more contemporary concept.  About the future, not just the past.   About the concerns and passions of ordinary people, not just educated elites  Rooted in the practicalities of Morocco’s future prosperity, not just high culture  </vt:lpstr>
      <vt:lpstr>In bringing together all these different elements  All related to biology and the environment   And all critical to the future of the nation and its people  </vt:lpstr>
      <vt:lpstr>ENDS</vt:lpstr>
      <vt:lpstr>P.S.</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Microsoft</dc:creator>
  <cp:lastModifiedBy>Microsoft</cp:lastModifiedBy>
  <cp:revision>60</cp:revision>
  <dcterms:created xsi:type="dcterms:W3CDTF">2018-06-27T06:23:54Z</dcterms:created>
  <dcterms:modified xsi:type="dcterms:W3CDTF">2019-02-06T11:48:21Z</dcterms:modified>
</cp:coreProperties>
</file>